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handoutMasterIdLst>
    <p:handoutMasterId r:id="rId6"/>
  </p:handoutMasterIdLst>
  <p:sldIdLst>
    <p:sldId id="256" r:id="rId5"/>
  </p:sldIdLst>
  <p:sldSz cx="43891200" cy="32918400"/>
  <p:notesSz cx="9271000" cy="70104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mbria Math" panose="02040503050406030204" pitchFamily="18" charset="0"/>
      <p:regular r:id="rId11"/>
    </p:embeddedFont>
    <p:embeddedFont>
      <p:font typeface="Comic Sans MS" panose="030F0702030302020204" pitchFamily="66" charset="0"/>
      <p:regular r:id="rId12"/>
      <p:bold r:id="rId13"/>
      <p:italic r:id="rId14"/>
      <p:boldItalic r:id="rId15"/>
    </p:embeddedFont>
    <p:embeddedFont>
      <p:font typeface="Nunito" pitchFamily="2" charset="0"/>
      <p:regular r:id="rId16"/>
      <p:bold r:id="rId17"/>
      <p:italic r:id="rId18"/>
      <p:boldItalic r:id="rId19"/>
    </p:embeddedFont>
  </p:embeddedFontLst>
  <p:custDataLst>
    <p:tags r:id="rId20"/>
  </p:custDataLst>
  <p:defaultTextStyle>
    <a:defPPr>
      <a:defRPr lang="en-US"/>
    </a:defPPr>
    <a:lvl1pPr marL="0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1pPr>
    <a:lvl2pPr marL="2194514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2pPr>
    <a:lvl3pPr marL="4389028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3pPr>
    <a:lvl4pPr marL="6583543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4pPr>
    <a:lvl5pPr marL="8778057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5pPr>
    <a:lvl6pPr marL="10972571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6pPr>
    <a:lvl7pPr marL="13167085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7pPr>
    <a:lvl8pPr marL="15361599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8pPr>
    <a:lvl9pPr marL="17556114" algn="l" defTabSz="4389028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D0D"/>
    <a:srgbClr val="CC3399"/>
    <a:srgbClr val="395CF1"/>
    <a:srgbClr val="FF3131"/>
    <a:srgbClr val="1818FF"/>
    <a:srgbClr val="BA8FC7"/>
    <a:srgbClr val="8EB4E3"/>
    <a:srgbClr val="C6A3D1"/>
    <a:srgbClr val="41DDE9"/>
    <a:srgbClr val="558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1F6386-0036-46FF-9757-C99176C85CCA}" v="261" dt="2023-04-18T09:34:28.7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599" autoAdjust="0"/>
    <p:restoredTop sz="97583" autoAdjust="0"/>
  </p:normalViewPr>
  <p:slideViewPr>
    <p:cSldViewPr>
      <p:cViewPr>
        <p:scale>
          <a:sx n="66" d="100"/>
          <a:sy n="66" d="100"/>
        </p:scale>
        <p:origin x="-3762" y="-8706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10.fntdata"/><Relationship Id="rId20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9.fntdata"/><Relationship Id="rId23" Type="http://schemas.openxmlformats.org/officeDocument/2006/relationships/theme" Target="theme/theme1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vvas Raptis" userId="9a8bbdab-e275-453b-85ac-1f842cc4ea1a" providerId="ADAL" clId="{BE254FAB-8BE2-4D73-A4AF-9F6FDD8DBF19}"/>
    <pc:docChg chg="undo custSel modSld">
      <pc:chgData name="Savvas Raptis" userId="9a8bbdab-e275-453b-85ac-1f842cc4ea1a" providerId="ADAL" clId="{BE254FAB-8BE2-4D73-A4AF-9F6FDD8DBF19}" dt="2023-02-27T08:42:05.213" v="41" actId="255"/>
      <pc:docMkLst>
        <pc:docMk/>
      </pc:docMkLst>
      <pc:sldChg chg="delSp modSp mod">
        <pc:chgData name="Savvas Raptis" userId="9a8bbdab-e275-453b-85ac-1f842cc4ea1a" providerId="ADAL" clId="{BE254FAB-8BE2-4D73-A4AF-9F6FDD8DBF19}" dt="2023-02-27T08:42:05.213" v="41" actId="255"/>
        <pc:sldMkLst>
          <pc:docMk/>
          <pc:sldMk cId="1270404738" sldId="256"/>
        </pc:sldMkLst>
        <pc:spChg chg="del mod">
          <ac:chgData name="Savvas Raptis" userId="9a8bbdab-e275-453b-85ac-1f842cc4ea1a" providerId="ADAL" clId="{BE254FAB-8BE2-4D73-A4AF-9F6FDD8DBF19}" dt="2023-02-25T12:15:24.267" v="37" actId="478"/>
          <ac:spMkLst>
            <pc:docMk/>
            <pc:sldMk cId="1270404738" sldId="256"/>
            <ac:spMk id="11" creationId="{00000000-0000-0000-0000-000000000000}"/>
          </ac:spMkLst>
        </pc:spChg>
        <pc:spChg chg="del">
          <ac:chgData name="Savvas Raptis" userId="9a8bbdab-e275-453b-85ac-1f842cc4ea1a" providerId="ADAL" clId="{BE254FAB-8BE2-4D73-A4AF-9F6FDD8DBF19}" dt="2023-02-25T12:15:17.800" v="34" actId="478"/>
          <ac:spMkLst>
            <pc:docMk/>
            <pc:sldMk cId="1270404738" sldId="256"/>
            <ac:spMk id="13" creationId="{00000000-0000-0000-0000-000000000000}"/>
          </ac:spMkLst>
        </pc:spChg>
        <pc:spChg chg="mod">
          <ac:chgData name="Savvas Raptis" userId="9a8bbdab-e275-453b-85ac-1f842cc4ea1a" providerId="ADAL" clId="{BE254FAB-8BE2-4D73-A4AF-9F6FDD8DBF19}" dt="2023-02-27T08:42:05.213" v="41" actId="255"/>
          <ac:spMkLst>
            <pc:docMk/>
            <pc:sldMk cId="1270404738" sldId="256"/>
            <ac:spMk id="33" creationId="{C87BD73B-1762-465F-A255-B647B372168E}"/>
          </ac:spMkLst>
        </pc:spChg>
        <pc:spChg chg="mod">
          <ac:chgData name="Savvas Raptis" userId="9a8bbdab-e275-453b-85ac-1f842cc4ea1a" providerId="ADAL" clId="{BE254FAB-8BE2-4D73-A4AF-9F6FDD8DBF19}" dt="2023-02-27T08:41:57.555" v="40" actId="20577"/>
          <ac:spMkLst>
            <pc:docMk/>
            <pc:sldMk cId="1270404738" sldId="256"/>
            <ac:spMk id="37" creationId="{ED065003-C2F2-42A5-9131-A626D50E7D1F}"/>
          </ac:spMkLst>
        </pc:spChg>
        <pc:spChg chg="mod">
          <ac:chgData name="Savvas Raptis" userId="9a8bbdab-e275-453b-85ac-1f842cc4ea1a" providerId="ADAL" clId="{BE254FAB-8BE2-4D73-A4AF-9F6FDD8DBF19}" dt="2023-02-25T12:14:08.357" v="33" actId="20577"/>
          <ac:spMkLst>
            <pc:docMk/>
            <pc:sldMk cId="1270404738" sldId="256"/>
            <ac:spMk id="38" creationId="{A720CED2-7EEA-4B31-928E-357173B93E8D}"/>
          </ac:spMkLst>
        </pc:spChg>
        <pc:spChg chg="mod">
          <ac:chgData name="Savvas Raptis" userId="9a8bbdab-e275-453b-85ac-1f842cc4ea1a" providerId="ADAL" clId="{BE254FAB-8BE2-4D73-A4AF-9F6FDD8DBF19}" dt="2023-02-25T12:15:26.236" v="38" actId="20577"/>
          <ac:spMkLst>
            <pc:docMk/>
            <pc:sldMk cId="1270404738" sldId="256"/>
            <ac:spMk id="62" creationId="{20A85A3B-295E-4323-85CE-2DC038334B3A}"/>
          </ac:spMkLst>
        </pc:spChg>
      </pc:sldChg>
    </pc:docChg>
  </pc:docChgLst>
  <pc:docChgLst>
    <pc:chgData name="Savvas Raptis" userId="9a8bbdab-e275-453b-85ac-1f842cc4ea1a" providerId="ADAL" clId="{67B091E1-4FEA-4DB5-85C2-2373F568B09B}"/>
    <pc:docChg chg="modSld">
      <pc:chgData name="Savvas Raptis" userId="9a8bbdab-e275-453b-85ac-1f842cc4ea1a" providerId="ADAL" clId="{67B091E1-4FEA-4DB5-85C2-2373F568B09B}" dt="2022-05-26T09:04:43.244" v="0" actId="14100"/>
      <pc:docMkLst>
        <pc:docMk/>
      </pc:docMkLst>
      <pc:sldChg chg="modSp mod">
        <pc:chgData name="Savvas Raptis" userId="9a8bbdab-e275-453b-85ac-1f842cc4ea1a" providerId="ADAL" clId="{67B091E1-4FEA-4DB5-85C2-2373F568B09B}" dt="2022-05-26T09:04:43.244" v="0" actId="14100"/>
        <pc:sldMkLst>
          <pc:docMk/>
          <pc:sldMk cId="1270404738" sldId="256"/>
        </pc:sldMkLst>
        <pc:spChg chg="mod">
          <ac:chgData name="Savvas Raptis" userId="9a8bbdab-e275-453b-85ac-1f842cc4ea1a" providerId="ADAL" clId="{67B091E1-4FEA-4DB5-85C2-2373F568B09B}" dt="2022-05-26T09:04:43.244" v="0" actId="14100"/>
          <ac:spMkLst>
            <pc:docMk/>
            <pc:sldMk cId="1270404738" sldId="256"/>
            <ac:spMk id="68" creationId="{00000000-0000-0000-0000-000000000000}"/>
          </ac:spMkLst>
        </pc:spChg>
      </pc:sldChg>
    </pc:docChg>
  </pc:docChgLst>
  <pc:docChgLst>
    <pc:chgData name="Savvas Raptis" userId="9a8bbdab-e275-453b-85ac-1f842cc4ea1a" providerId="ADAL" clId="{73ED297D-3793-487A-8D0F-ADE26B164E67}"/>
    <pc:docChg chg="undo custSel modSld">
      <pc:chgData name="Savvas Raptis" userId="9a8bbdab-e275-453b-85ac-1f842cc4ea1a" providerId="ADAL" clId="{73ED297D-3793-487A-8D0F-ADE26B164E67}" dt="2022-10-23T19:37:46.505" v="262"/>
      <pc:docMkLst>
        <pc:docMk/>
      </pc:docMkLst>
      <pc:sldChg chg="addSp delSp modSp mod">
        <pc:chgData name="Savvas Raptis" userId="9a8bbdab-e275-453b-85ac-1f842cc4ea1a" providerId="ADAL" clId="{73ED297D-3793-487A-8D0F-ADE26B164E67}" dt="2022-10-23T19:37:46.505" v="262"/>
        <pc:sldMkLst>
          <pc:docMk/>
          <pc:sldMk cId="1270404738" sldId="256"/>
        </pc:sldMkLst>
        <pc:spChg chg="mod">
          <ac:chgData name="Savvas Raptis" userId="9a8bbdab-e275-453b-85ac-1f842cc4ea1a" providerId="ADAL" clId="{73ED297D-3793-487A-8D0F-ADE26B164E67}" dt="2022-10-23T19:31:18.346" v="27" actId="20577"/>
          <ac:spMkLst>
            <pc:docMk/>
            <pc:sldMk cId="1270404738" sldId="256"/>
            <ac:spMk id="3" creationId="{00000000-0000-0000-0000-000000000000}"/>
          </ac:spMkLst>
        </pc:spChg>
        <pc:spChg chg="add del mod">
          <ac:chgData name="Savvas Raptis" userId="9a8bbdab-e275-453b-85ac-1f842cc4ea1a" providerId="ADAL" clId="{73ED297D-3793-487A-8D0F-ADE26B164E67}" dt="2022-10-23T19:34:23.285" v="105" actId="47"/>
          <ac:spMkLst>
            <pc:docMk/>
            <pc:sldMk cId="1270404738" sldId="256"/>
            <ac:spMk id="4" creationId="{513B5E3C-4F69-7F18-204B-2D1D41FDB600}"/>
          </ac:spMkLst>
        </pc:spChg>
        <pc:spChg chg="mod">
          <ac:chgData name="Savvas Raptis" userId="9a8bbdab-e275-453b-85ac-1f842cc4ea1a" providerId="ADAL" clId="{73ED297D-3793-487A-8D0F-ADE26B164E67}" dt="2022-10-23T19:32:27.017" v="45" actId="1076"/>
          <ac:spMkLst>
            <pc:docMk/>
            <pc:sldMk cId="1270404738" sldId="256"/>
            <ac:spMk id="12" creationId="{00000000-0000-0000-0000-000000000000}"/>
          </ac:spMkLst>
        </pc:spChg>
        <pc:spChg chg="mod">
          <ac:chgData name="Savvas Raptis" userId="9a8bbdab-e275-453b-85ac-1f842cc4ea1a" providerId="ADAL" clId="{73ED297D-3793-487A-8D0F-ADE26B164E67}" dt="2022-10-23T19:32:52.921" v="54" actId="14100"/>
          <ac:spMkLst>
            <pc:docMk/>
            <pc:sldMk cId="1270404738" sldId="256"/>
            <ac:spMk id="24" creationId="{00000000-0000-0000-0000-000000000000}"/>
          </ac:spMkLst>
        </pc:spChg>
        <pc:spChg chg="del">
          <ac:chgData name="Savvas Raptis" userId="9a8bbdab-e275-453b-85ac-1f842cc4ea1a" providerId="ADAL" clId="{73ED297D-3793-487A-8D0F-ADE26B164E67}" dt="2022-10-23T19:32:37.366" v="47" actId="478"/>
          <ac:spMkLst>
            <pc:docMk/>
            <pc:sldMk cId="1270404738" sldId="256"/>
            <ac:spMk id="25" creationId="{00000000-0000-0000-0000-000000000000}"/>
          </ac:spMkLst>
        </pc:spChg>
        <pc:spChg chg="mod">
          <ac:chgData name="Savvas Raptis" userId="9a8bbdab-e275-453b-85ac-1f842cc4ea1a" providerId="ADAL" clId="{73ED297D-3793-487A-8D0F-ADE26B164E67}" dt="2022-10-23T19:37:34.139" v="260" actId="207"/>
          <ac:spMkLst>
            <pc:docMk/>
            <pc:sldMk cId="1270404738" sldId="256"/>
            <ac:spMk id="32" creationId="{00000000-0000-0000-0000-000000000000}"/>
          </ac:spMkLst>
        </pc:spChg>
        <pc:spChg chg="mod">
          <ac:chgData name="Savvas Raptis" userId="9a8bbdab-e275-453b-85ac-1f842cc4ea1a" providerId="ADAL" clId="{73ED297D-3793-487A-8D0F-ADE26B164E67}" dt="2022-10-23T19:37:34.139" v="260" actId="207"/>
          <ac:spMkLst>
            <pc:docMk/>
            <pc:sldMk cId="1270404738" sldId="256"/>
            <ac:spMk id="33" creationId="{C87BD73B-1762-465F-A255-B647B372168E}"/>
          </ac:spMkLst>
        </pc:spChg>
        <pc:spChg chg="mod">
          <ac:chgData name="Savvas Raptis" userId="9a8bbdab-e275-453b-85ac-1f842cc4ea1a" providerId="ADAL" clId="{73ED297D-3793-487A-8D0F-ADE26B164E67}" dt="2022-10-23T19:37:34.139" v="260" actId="207"/>
          <ac:spMkLst>
            <pc:docMk/>
            <pc:sldMk cId="1270404738" sldId="256"/>
            <ac:spMk id="37" creationId="{ED065003-C2F2-42A5-9131-A626D50E7D1F}"/>
          </ac:spMkLst>
        </pc:spChg>
        <pc:spChg chg="mod">
          <ac:chgData name="Savvas Raptis" userId="9a8bbdab-e275-453b-85ac-1f842cc4ea1a" providerId="ADAL" clId="{73ED297D-3793-487A-8D0F-ADE26B164E67}" dt="2022-10-23T19:37:34.139" v="260" actId="207"/>
          <ac:spMkLst>
            <pc:docMk/>
            <pc:sldMk cId="1270404738" sldId="256"/>
            <ac:spMk id="38" creationId="{A720CED2-7EEA-4B31-928E-357173B93E8D}"/>
          </ac:spMkLst>
        </pc:spChg>
        <pc:spChg chg="mod">
          <ac:chgData name="Savvas Raptis" userId="9a8bbdab-e275-453b-85ac-1f842cc4ea1a" providerId="ADAL" clId="{73ED297D-3793-487A-8D0F-ADE26B164E67}" dt="2022-10-23T19:33:29.405" v="89" actId="20577"/>
          <ac:spMkLst>
            <pc:docMk/>
            <pc:sldMk cId="1270404738" sldId="256"/>
            <ac:spMk id="51" creationId="{D10E7204-D75E-4613-87BE-D09A5C3936AB}"/>
          </ac:spMkLst>
        </pc:spChg>
        <pc:spChg chg="add del">
          <ac:chgData name="Savvas Raptis" userId="9a8bbdab-e275-453b-85ac-1f842cc4ea1a" providerId="ADAL" clId="{73ED297D-3793-487A-8D0F-ADE26B164E67}" dt="2022-10-23T19:31:50.580" v="31" actId="478"/>
          <ac:spMkLst>
            <pc:docMk/>
            <pc:sldMk cId="1270404738" sldId="256"/>
            <ac:spMk id="52" creationId="{EC66B254-31B5-422F-904E-80BA040D162D}"/>
          </ac:spMkLst>
        </pc:spChg>
        <pc:spChg chg="mod">
          <ac:chgData name="Savvas Raptis" userId="9a8bbdab-e275-453b-85ac-1f842cc4ea1a" providerId="ADAL" clId="{73ED297D-3793-487A-8D0F-ADE26B164E67}" dt="2022-10-23T19:33:16.244" v="64" actId="20577"/>
          <ac:spMkLst>
            <pc:docMk/>
            <pc:sldMk cId="1270404738" sldId="256"/>
            <ac:spMk id="61" creationId="{B1C3C49E-6E4B-4057-AB1D-5286FE988EB4}"/>
          </ac:spMkLst>
        </pc:spChg>
        <pc:spChg chg="mod">
          <ac:chgData name="Savvas Raptis" userId="9a8bbdab-e275-453b-85ac-1f842cc4ea1a" providerId="ADAL" clId="{73ED297D-3793-487A-8D0F-ADE26B164E67}" dt="2022-10-23T19:33:11.621" v="57" actId="6549"/>
          <ac:spMkLst>
            <pc:docMk/>
            <pc:sldMk cId="1270404738" sldId="256"/>
            <ac:spMk id="66" creationId="{0087E9E3-38ED-4D93-9C0B-02CA09F2113B}"/>
          </ac:spMkLst>
        </pc:spChg>
        <pc:spChg chg="add del">
          <ac:chgData name="Savvas Raptis" userId="9a8bbdab-e275-453b-85ac-1f842cc4ea1a" providerId="ADAL" clId="{73ED297D-3793-487A-8D0F-ADE26B164E67}" dt="2022-10-23T19:34:24.251" v="106" actId="21"/>
          <ac:spMkLst>
            <pc:docMk/>
            <pc:sldMk cId="1270404738" sldId="256"/>
            <ac:spMk id="74" creationId="{06906E97-6B38-496A-95EC-DB7FA0DA65D8}"/>
          </ac:spMkLst>
        </pc:spChg>
        <pc:spChg chg="del">
          <ac:chgData name="Savvas Raptis" userId="9a8bbdab-e275-453b-85ac-1f842cc4ea1a" providerId="ADAL" clId="{73ED297D-3793-487A-8D0F-ADE26B164E67}" dt="2022-10-23T19:31:53.047" v="32" actId="478"/>
          <ac:spMkLst>
            <pc:docMk/>
            <pc:sldMk cId="1270404738" sldId="256"/>
            <ac:spMk id="79" creationId="{00000000-0000-0000-0000-000000000000}"/>
          </ac:spMkLst>
        </pc:spChg>
        <pc:spChg chg="del">
          <ac:chgData name="Savvas Raptis" userId="9a8bbdab-e275-453b-85ac-1f842cc4ea1a" providerId="ADAL" clId="{73ED297D-3793-487A-8D0F-ADE26B164E67}" dt="2022-10-23T19:32:00.292" v="37" actId="478"/>
          <ac:spMkLst>
            <pc:docMk/>
            <pc:sldMk cId="1270404738" sldId="256"/>
            <ac:spMk id="80" creationId="{00000000-0000-0000-0000-000000000000}"/>
          </ac:spMkLst>
        </pc:spChg>
        <pc:spChg chg="del">
          <ac:chgData name="Savvas Raptis" userId="9a8bbdab-e275-453b-85ac-1f842cc4ea1a" providerId="ADAL" clId="{73ED297D-3793-487A-8D0F-ADE26B164E67}" dt="2022-10-23T19:31:57.733" v="34" actId="478"/>
          <ac:spMkLst>
            <pc:docMk/>
            <pc:sldMk cId="1270404738" sldId="256"/>
            <ac:spMk id="83" creationId="{00000000-0000-0000-0000-000000000000}"/>
          </ac:spMkLst>
        </pc:spChg>
        <pc:spChg chg="del">
          <ac:chgData name="Savvas Raptis" userId="9a8bbdab-e275-453b-85ac-1f842cc4ea1a" providerId="ADAL" clId="{73ED297D-3793-487A-8D0F-ADE26B164E67}" dt="2022-10-23T19:32:16.355" v="42" actId="478"/>
          <ac:spMkLst>
            <pc:docMk/>
            <pc:sldMk cId="1270404738" sldId="256"/>
            <ac:spMk id="87" creationId="{00000000-0000-0000-0000-000000000000}"/>
          </ac:spMkLst>
        </pc:spChg>
        <pc:spChg chg="del">
          <ac:chgData name="Savvas Raptis" userId="9a8bbdab-e275-453b-85ac-1f842cc4ea1a" providerId="ADAL" clId="{73ED297D-3793-487A-8D0F-ADE26B164E67}" dt="2022-10-23T19:32:17.956" v="43" actId="478"/>
          <ac:spMkLst>
            <pc:docMk/>
            <pc:sldMk cId="1270404738" sldId="256"/>
            <ac:spMk id="90" creationId="{00000000-0000-0000-0000-000000000000}"/>
          </ac:spMkLst>
        </pc:spChg>
        <pc:grpChg chg="add del mod">
          <ac:chgData name="Savvas Raptis" userId="9a8bbdab-e275-453b-85ac-1f842cc4ea1a" providerId="ADAL" clId="{73ED297D-3793-487A-8D0F-ADE26B164E67}" dt="2022-10-23T19:32:45.970" v="52" actId="1076"/>
          <ac:grpSpMkLst>
            <pc:docMk/>
            <pc:sldMk cId="1270404738" sldId="256"/>
            <ac:grpSpMk id="7" creationId="{00000000-0000-0000-0000-000000000000}"/>
          </ac:grpSpMkLst>
        </pc:grpChg>
        <pc:grpChg chg="add del mod">
          <ac:chgData name="Savvas Raptis" userId="9a8bbdab-e275-453b-85ac-1f842cc4ea1a" providerId="ADAL" clId="{73ED297D-3793-487A-8D0F-ADE26B164E67}" dt="2022-10-23T19:34:24.251" v="106" actId="21"/>
          <ac:grpSpMkLst>
            <pc:docMk/>
            <pc:sldMk cId="1270404738" sldId="256"/>
            <ac:grpSpMk id="9" creationId="{00000000-0000-0000-0000-000000000000}"/>
          </ac:grpSpMkLst>
        </pc:grpChg>
        <pc:grpChg chg="add del">
          <ac:chgData name="Savvas Raptis" userId="9a8bbdab-e275-453b-85ac-1f842cc4ea1a" providerId="ADAL" clId="{73ED297D-3793-487A-8D0F-ADE26B164E67}" dt="2022-10-23T19:34:24.251" v="106" actId="21"/>
          <ac:grpSpMkLst>
            <pc:docMk/>
            <pc:sldMk cId="1270404738" sldId="256"/>
            <ac:grpSpMk id="26" creationId="{00000000-0000-0000-0000-000000000000}"/>
          </ac:grpSpMkLst>
        </pc:grpChg>
        <pc:grpChg chg="mod">
          <ac:chgData name="Savvas Raptis" userId="9a8bbdab-e275-453b-85ac-1f842cc4ea1a" providerId="ADAL" clId="{73ED297D-3793-487A-8D0F-ADE26B164E67}" dt="2022-10-23T19:37:34.139" v="260" actId="207"/>
          <ac:grpSpMkLst>
            <pc:docMk/>
            <pc:sldMk cId="1270404738" sldId="256"/>
            <ac:grpSpMk id="31" creationId="{00000000-0000-0000-0000-000000000000}"/>
          </ac:grpSpMkLst>
        </pc:grpChg>
        <pc:grpChg chg="add del">
          <ac:chgData name="Savvas Raptis" userId="9a8bbdab-e275-453b-85ac-1f842cc4ea1a" providerId="ADAL" clId="{73ED297D-3793-487A-8D0F-ADE26B164E67}" dt="2022-10-23T19:34:24.251" v="106" actId="21"/>
          <ac:grpSpMkLst>
            <pc:docMk/>
            <pc:sldMk cId="1270404738" sldId="256"/>
            <ac:grpSpMk id="71" creationId="{00000000-0000-0000-0000-000000000000}"/>
          </ac:grpSpMkLst>
        </pc:grpChg>
        <pc:picChg chg="add del mod">
          <ac:chgData name="Savvas Raptis" userId="9a8bbdab-e275-453b-85ac-1f842cc4ea1a" providerId="ADAL" clId="{73ED297D-3793-487A-8D0F-ADE26B164E67}" dt="2022-10-23T19:36:49.096" v="256" actId="21"/>
          <ac:picMkLst>
            <pc:docMk/>
            <pc:sldMk cId="1270404738" sldId="256"/>
            <ac:picMk id="6" creationId="{E454DF32-FBF6-B611-46D9-373A5BE8ADEA}"/>
          </ac:picMkLst>
        </pc:picChg>
        <pc:picChg chg="del">
          <ac:chgData name="Savvas Raptis" userId="9a8bbdab-e275-453b-85ac-1f842cc4ea1a" providerId="ADAL" clId="{73ED297D-3793-487A-8D0F-ADE26B164E67}" dt="2022-10-23T19:35:32.794" v="246" actId="478"/>
          <ac:picMkLst>
            <pc:docMk/>
            <pc:sldMk cId="1270404738" sldId="256"/>
            <ac:picMk id="10" creationId="{00000000-0000-0000-0000-000000000000}"/>
          </ac:picMkLst>
        </pc:picChg>
        <pc:picChg chg="del">
          <ac:chgData name="Savvas Raptis" userId="9a8bbdab-e275-453b-85ac-1f842cc4ea1a" providerId="ADAL" clId="{73ED297D-3793-487A-8D0F-ADE26B164E67}" dt="2022-10-23T19:31:54.838" v="33" actId="478"/>
          <ac:picMkLst>
            <pc:docMk/>
            <pc:sldMk cId="1270404738" sldId="256"/>
            <ac:picMk id="11" creationId="{00000000-0000-0000-0000-000000000000}"/>
          </ac:picMkLst>
        </pc:picChg>
        <pc:picChg chg="add del mod">
          <ac:chgData name="Savvas Raptis" userId="9a8bbdab-e275-453b-85ac-1f842cc4ea1a" providerId="ADAL" clId="{73ED297D-3793-487A-8D0F-ADE26B164E67}" dt="2022-10-23T19:37:26.382" v="259" actId="21"/>
          <ac:picMkLst>
            <pc:docMk/>
            <pc:sldMk cId="1270404738" sldId="256"/>
            <ac:picMk id="13" creationId="{56B419C8-9870-D3B7-4EEE-76941C05ECE6}"/>
          </ac:picMkLst>
        </pc:picChg>
        <pc:picChg chg="add del mod">
          <ac:chgData name="Savvas Raptis" userId="9a8bbdab-e275-453b-85ac-1f842cc4ea1a" providerId="ADAL" clId="{73ED297D-3793-487A-8D0F-ADE26B164E67}" dt="2022-10-23T19:37:46.505" v="262"/>
          <ac:picMkLst>
            <pc:docMk/>
            <pc:sldMk cId="1270404738" sldId="256"/>
            <ac:picMk id="15" creationId="{57FFA4E2-6A68-F02E-EAE4-2D38A212ECE9}"/>
          </ac:picMkLst>
        </pc:picChg>
        <pc:picChg chg="del">
          <ac:chgData name="Savvas Raptis" userId="9a8bbdab-e275-453b-85ac-1f842cc4ea1a" providerId="ADAL" clId="{73ED297D-3793-487A-8D0F-ADE26B164E67}" dt="2022-10-23T19:32:29.302" v="46" actId="478"/>
          <ac:picMkLst>
            <pc:docMk/>
            <pc:sldMk cId="1270404738" sldId="256"/>
            <ac:picMk id="16" creationId="{00000000-0000-0000-0000-000000000000}"/>
          </ac:picMkLst>
        </pc:picChg>
        <pc:picChg chg="mod">
          <ac:chgData name="Savvas Raptis" userId="9a8bbdab-e275-453b-85ac-1f842cc4ea1a" providerId="ADAL" clId="{73ED297D-3793-487A-8D0F-ADE26B164E67}" dt="2022-10-23T19:32:57.287" v="56" actId="1076"/>
          <ac:picMkLst>
            <pc:docMk/>
            <pc:sldMk cId="1270404738" sldId="256"/>
            <ac:picMk id="17" creationId="{00000000-0000-0000-0000-000000000000}"/>
          </ac:picMkLst>
        </pc:picChg>
        <pc:picChg chg="del">
          <ac:chgData name="Savvas Raptis" userId="9a8bbdab-e275-453b-85ac-1f842cc4ea1a" providerId="ADAL" clId="{73ED297D-3793-487A-8D0F-ADE26B164E67}" dt="2022-10-23T19:31:42.190" v="28" actId="478"/>
          <ac:picMkLst>
            <pc:docMk/>
            <pc:sldMk cId="1270404738" sldId="256"/>
            <ac:picMk id="75" creationId="{00000000-0000-0000-0000-000000000000}"/>
          </ac:picMkLst>
        </pc:picChg>
        <pc:cxnChg chg="del mod">
          <ac:chgData name="Savvas Raptis" userId="9a8bbdab-e275-453b-85ac-1f842cc4ea1a" providerId="ADAL" clId="{73ED297D-3793-487A-8D0F-ADE26B164E67}" dt="2022-10-23T19:31:59.555" v="36" actId="478"/>
          <ac:cxnSpMkLst>
            <pc:docMk/>
            <pc:sldMk cId="1270404738" sldId="256"/>
            <ac:cxnSpMk id="81" creationId="{00000000-0000-0000-0000-000000000000}"/>
          </ac:cxnSpMkLst>
        </pc:cxnChg>
        <pc:cxnChg chg="del mod">
          <ac:chgData name="Savvas Raptis" userId="9a8bbdab-e275-453b-85ac-1f842cc4ea1a" providerId="ADAL" clId="{73ED297D-3793-487A-8D0F-ADE26B164E67}" dt="2022-10-23T19:31:58.751" v="35" actId="478"/>
          <ac:cxnSpMkLst>
            <pc:docMk/>
            <pc:sldMk cId="1270404738" sldId="256"/>
            <ac:cxnSpMk id="84" creationId="{00000000-0000-0000-0000-000000000000}"/>
          </ac:cxnSpMkLst>
        </pc:cxnChg>
        <pc:cxnChg chg="del mod">
          <ac:chgData name="Savvas Raptis" userId="9a8bbdab-e275-453b-85ac-1f842cc4ea1a" providerId="ADAL" clId="{73ED297D-3793-487A-8D0F-ADE26B164E67}" dt="2022-10-23T19:32:13.703" v="41" actId="478"/>
          <ac:cxnSpMkLst>
            <pc:docMk/>
            <pc:sldMk cId="1270404738" sldId="256"/>
            <ac:cxnSpMk id="88" creationId="{00000000-0000-0000-0000-000000000000}"/>
          </ac:cxnSpMkLst>
        </pc:cxnChg>
        <pc:cxnChg chg="del mod">
          <ac:chgData name="Savvas Raptis" userId="9a8bbdab-e275-453b-85ac-1f842cc4ea1a" providerId="ADAL" clId="{73ED297D-3793-487A-8D0F-ADE26B164E67}" dt="2022-10-23T19:32:01.751" v="38" actId="478"/>
          <ac:cxnSpMkLst>
            <pc:docMk/>
            <pc:sldMk cId="1270404738" sldId="256"/>
            <ac:cxnSpMk id="91" creationId="{00000000-0000-0000-0000-000000000000}"/>
          </ac:cxnSpMkLst>
        </pc:cxnChg>
      </pc:sldChg>
    </pc:docChg>
  </pc:docChgLst>
  <pc:docChgLst>
    <pc:chgData name="Savvas Raptis" userId="9a8bbdab-e275-453b-85ac-1f842cc4ea1a" providerId="ADAL" clId="{7B1F6386-0036-46FF-9757-C99176C85CCA}"/>
    <pc:docChg chg="undo redo custSel modSld">
      <pc:chgData name="Savvas Raptis" userId="9a8bbdab-e275-453b-85ac-1f842cc4ea1a" providerId="ADAL" clId="{7B1F6386-0036-46FF-9757-C99176C85CCA}" dt="2023-04-18T09:34:28.752" v="2833" actId="20577"/>
      <pc:docMkLst>
        <pc:docMk/>
      </pc:docMkLst>
      <pc:sldChg chg="addSp delSp modSp mod">
        <pc:chgData name="Savvas Raptis" userId="9a8bbdab-e275-453b-85ac-1f842cc4ea1a" providerId="ADAL" clId="{7B1F6386-0036-46FF-9757-C99176C85CCA}" dt="2023-04-18T09:34:28.752" v="2833" actId="20577"/>
        <pc:sldMkLst>
          <pc:docMk/>
          <pc:sldMk cId="1270404738" sldId="256"/>
        </pc:sldMkLst>
        <pc:spChg chg="mod">
          <ac:chgData name="Savvas Raptis" userId="9a8bbdab-e275-453b-85ac-1f842cc4ea1a" providerId="ADAL" clId="{7B1F6386-0036-46FF-9757-C99176C85CCA}" dt="2023-04-12T12:24:34.931" v="1394" actId="20577"/>
          <ac:spMkLst>
            <pc:docMk/>
            <pc:sldMk cId="1270404738" sldId="256"/>
            <ac:spMk id="3" creationId="{00000000-0000-0000-0000-000000000000}"/>
          </ac:spMkLst>
        </pc:spChg>
        <pc:spChg chg="mod">
          <ac:chgData name="Savvas Raptis" userId="9a8bbdab-e275-453b-85ac-1f842cc4ea1a" providerId="ADAL" clId="{7B1F6386-0036-46FF-9757-C99176C85CCA}" dt="2023-04-18T09:30:57.209" v="2758" actId="20577"/>
          <ac:spMkLst>
            <pc:docMk/>
            <pc:sldMk cId="1270404738" sldId="256"/>
            <ac:spMk id="5" creationId="{A23C451A-7B6D-ECD4-CDC2-E974FE841DB7}"/>
          </ac:spMkLst>
        </pc:spChg>
        <pc:spChg chg="mod">
          <ac:chgData name="Savvas Raptis" userId="9a8bbdab-e275-453b-85ac-1f842cc4ea1a" providerId="ADAL" clId="{7B1F6386-0036-46FF-9757-C99176C85CCA}" dt="2023-04-18T09:29:56.837" v="2735" actId="20577"/>
          <ac:spMkLst>
            <pc:docMk/>
            <pc:sldMk cId="1270404738" sldId="256"/>
            <ac:spMk id="10" creationId="{689D34C4-EC02-9A66-E408-86C4D2346F4F}"/>
          </ac:spMkLst>
        </pc:spChg>
        <pc:spChg chg="mod">
          <ac:chgData name="Savvas Raptis" userId="9a8bbdab-e275-453b-85ac-1f842cc4ea1a" providerId="ADAL" clId="{7B1F6386-0036-46FF-9757-C99176C85CCA}" dt="2023-04-12T12:26:58.508" v="1613" actId="20577"/>
          <ac:spMkLst>
            <pc:docMk/>
            <pc:sldMk cId="1270404738" sldId="256"/>
            <ac:spMk id="11" creationId="{0A306295-255F-FAAC-0A10-8B1B18EBD86C}"/>
          </ac:spMkLst>
        </pc:spChg>
        <pc:spChg chg="mod">
          <ac:chgData name="Savvas Raptis" userId="9a8bbdab-e275-453b-85ac-1f842cc4ea1a" providerId="ADAL" clId="{7B1F6386-0036-46FF-9757-C99176C85CCA}" dt="2023-04-13T10:36:07.403" v="1778" actId="20577"/>
          <ac:spMkLst>
            <pc:docMk/>
            <pc:sldMk cId="1270404738" sldId="256"/>
            <ac:spMk id="12" creationId="{00000000-0000-0000-0000-000000000000}"/>
          </ac:spMkLst>
        </pc:spChg>
        <pc:spChg chg="add del mod">
          <ac:chgData name="Savvas Raptis" userId="9a8bbdab-e275-453b-85ac-1f842cc4ea1a" providerId="ADAL" clId="{7B1F6386-0036-46FF-9757-C99176C85CCA}" dt="2023-04-08T09:49:15.056" v="422" actId="478"/>
          <ac:spMkLst>
            <pc:docMk/>
            <pc:sldMk cId="1270404738" sldId="256"/>
            <ac:spMk id="15" creationId="{DEFEDF8D-05CC-2A76-49F4-FFB717CD8187}"/>
          </ac:spMkLst>
        </pc:spChg>
        <pc:spChg chg="add mod">
          <ac:chgData name="Savvas Raptis" userId="9a8bbdab-e275-453b-85ac-1f842cc4ea1a" providerId="ADAL" clId="{7B1F6386-0036-46FF-9757-C99176C85CCA}" dt="2023-04-17T16:55:35.130" v="2638" actId="14100"/>
          <ac:spMkLst>
            <pc:docMk/>
            <pc:sldMk cId="1270404738" sldId="256"/>
            <ac:spMk id="16" creationId="{1A2B695C-4592-89A9-52D3-5BAF8198C075}"/>
          </ac:spMkLst>
        </pc:spChg>
        <pc:spChg chg="add del mod">
          <ac:chgData name="Savvas Raptis" userId="9a8bbdab-e275-453b-85ac-1f842cc4ea1a" providerId="ADAL" clId="{7B1F6386-0036-46FF-9757-C99176C85CCA}" dt="2023-04-17T16:55:37.441" v="2639" actId="478"/>
          <ac:spMkLst>
            <pc:docMk/>
            <pc:sldMk cId="1270404738" sldId="256"/>
            <ac:spMk id="18" creationId="{4FFACC55-0F66-D684-7673-F15558859C67}"/>
          </ac:spMkLst>
        </pc:spChg>
        <pc:spChg chg="add mod">
          <ac:chgData name="Savvas Raptis" userId="9a8bbdab-e275-453b-85ac-1f842cc4ea1a" providerId="ADAL" clId="{7B1F6386-0036-46FF-9757-C99176C85CCA}" dt="2023-04-08T09:53:50.906" v="523" actId="14100"/>
          <ac:spMkLst>
            <pc:docMk/>
            <pc:sldMk cId="1270404738" sldId="256"/>
            <ac:spMk id="18" creationId="{D18A5A2F-AAE7-AB66-FE61-154892FB36F5}"/>
          </ac:spMkLst>
        </pc:spChg>
        <pc:spChg chg="add mod">
          <ac:chgData name="Savvas Raptis" userId="9a8bbdab-e275-453b-85ac-1f842cc4ea1a" providerId="ADAL" clId="{7B1F6386-0036-46FF-9757-C99176C85CCA}" dt="2023-04-17T16:55:43.148" v="2641" actId="1076"/>
          <ac:spMkLst>
            <pc:docMk/>
            <pc:sldMk cId="1270404738" sldId="256"/>
            <ac:spMk id="19" creationId="{5FD2A015-9DC6-83C4-04EB-F6CCDDD681F0}"/>
          </ac:spMkLst>
        </pc:spChg>
        <pc:spChg chg="add mod">
          <ac:chgData name="Savvas Raptis" userId="9a8bbdab-e275-453b-85ac-1f842cc4ea1a" providerId="ADAL" clId="{7B1F6386-0036-46FF-9757-C99176C85CCA}" dt="2023-04-08T09:50:31.744" v="460" actId="164"/>
          <ac:spMkLst>
            <pc:docMk/>
            <pc:sldMk cId="1270404738" sldId="256"/>
            <ac:spMk id="19" creationId="{C4CD3F3C-3871-26D3-BC5E-D8C99A12EE6A}"/>
          </ac:spMkLst>
        </pc:spChg>
        <pc:spChg chg="add mod">
          <ac:chgData name="Savvas Raptis" userId="9a8bbdab-e275-453b-85ac-1f842cc4ea1a" providerId="ADAL" clId="{7B1F6386-0036-46FF-9757-C99176C85CCA}" dt="2023-04-17T16:56:06.410" v="2650" actId="1076"/>
          <ac:spMkLst>
            <pc:docMk/>
            <pc:sldMk cId="1270404738" sldId="256"/>
            <ac:spMk id="20" creationId="{58FBD188-130F-3AFE-CB1F-55E3125ED513}"/>
          </ac:spMkLst>
        </pc:spChg>
        <pc:spChg chg="add mod">
          <ac:chgData name="Savvas Raptis" userId="9a8bbdab-e275-453b-85ac-1f842cc4ea1a" providerId="ADAL" clId="{7B1F6386-0036-46FF-9757-C99176C85CCA}" dt="2023-04-08T09:50:31.744" v="460" actId="164"/>
          <ac:spMkLst>
            <pc:docMk/>
            <pc:sldMk cId="1270404738" sldId="256"/>
            <ac:spMk id="20" creationId="{599F23DC-7A97-C065-BF48-19B9E40E38B2}"/>
          </ac:spMkLst>
        </pc:spChg>
        <pc:spChg chg="add mod">
          <ac:chgData name="Savvas Raptis" userId="9a8bbdab-e275-453b-85ac-1f842cc4ea1a" providerId="ADAL" clId="{7B1F6386-0036-46FF-9757-C99176C85CCA}" dt="2023-04-17T16:56:08.324" v="2651" actId="1076"/>
          <ac:spMkLst>
            <pc:docMk/>
            <pc:sldMk cId="1270404738" sldId="256"/>
            <ac:spMk id="22" creationId="{4A91AE95-0AA9-E849-3151-9E251394684E}"/>
          </ac:spMkLst>
        </pc:spChg>
        <pc:spChg chg="add mod">
          <ac:chgData name="Savvas Raptis" userId="9a8bbdab-e275-453b-85ac-1f842cc4ea1a" providerId="ADAL" clId="{7B1F6386-0036-46FF-9757-C99176C85CCA}" dt="2023-04-08T09:50:31.744" v="460" actId="164"/>
          <ac:spMkLst>
            <pc:docMk/>
            <pc:sldMk cId="1270404738" sldId="256"/>
            <ac:spMk id="22" creationId="{9B9EBE07-8556-60FE-9A4A-4970CAC9F3E7}"/>
          </ac:spMkLst>
        </pc:spChg>
        <pc:spChg chg="add mod">
          <ac:chgData name="Savvas Raptis" userId="9a8bbdab-e275-453b-85ac-1f842cc4ea1a" providerId="ADAL" clId="{7B1F6386-0036-46FF-9757-C99176C85CCA}" dt="2023-04-17T16:56:41.454" v="2662" actId="14100"/>
          <ac:spMkLst>
            <pc:docMk/>
            <pc:sldMk cId="1270404738" sldId="256"/>
            <ac:spMk id="23" creationId="{B8C4E688-9546-77CE-E870-955018B02082}"/>
          </ac:spMkLst>
        </pc:spChg>
        <pc:spChg chg="add mod">
          <ac:chgData name="Savvas Raptis" userId="9a8bbdab-e275-453b-85ac-1f842cc4ea1a" providerId="ADAL" clId="{7B1F6386-0036-46FF-9757-C99176C85CCA}" dt="2023-04-17T16:56:34.316" v="2660" actId="1076"/>
          <ac:spMkLst>
            <pc:docMk/>
            <pc:sldMk cId="1270404738" sldId="256"/>
            <ac:spMk id="25" creationId="{70DA634B-11F5-72E7-C2EF-E0C076D4D3EF}"/>
          </ac:spMkLst>
        </pc:spChg>
        <pc:spChg chg="add mod">
          <ac:chgData name="Savvas Raptis" userId="9a8bbdab-e275-453b-85ac-1f842cc4ea1a" providerId="ADAL" clId="{7B1F6386-0036-46FF-9757-C99176C85CCA}" dt="2023-04-17T16:56:37.308" v="2661" actId="1076"/>
          <ac:spMkLst>
            <pc:docMk/>
            <pc:sldMk cId="1270404738" sldId="256"/>
            <ac:spMk id="26" creationId="{ADCC6509-5A4D-1FE0-56B2-7601DA2805A2}"/>
          </ac:spMkLst>
        </pc:spChg>
        <pc:spChg chg="add del mod topLvl">
          <ac:chgData name="Savvas Raptis" userId="9a8bbdab-e275-453b-85ac-1f842cc4ea1a" providerId="ADAL" clId="{7B1F6386-0036-46FF-9757-C99176C85CCA}" dt="2023-04-08T16:03:03.805" v="695" actId="478"/>
          <ac:spMkLst>
            <pc:docMk/>
            <pc:sldMk cId="1270404738" sldId="256"/>
            <ac:spMk id="26" creationId="{F46F7A61-17C3-61EC-302F-25EAB195ABBA}"/>
          </ac:spMkLst>
        </pc:spChg>
        <pc:spChg chg="add del mod">
          <ac:chgData name="Savvas Raptis" userId="9a8bbdab-e275-453b-85ac-1f842cc4ea1a" providerId="ADAL" clId="{7B1F6386-0036-46FF-9757-C99176C85CCA}" dt="2023-04-08T16:10:09.613" v="741" actId="478"/>
          <ac:spMkLst>
            <pc:docMk/>
            <pc:sldMk cId="1270404738" sldId="256"/>
            <ac:spMk id="29" creationId="{13572A74-69EC-DEFE-C4BE-FDCE1D129D2E}"/>
          </ac:spMkLst>
        </pc:spChg>
        <pc:spChg chg="add del">
          <ac:chgData name="Savvas Raptis" userId="9a8bbdab-e275-453b-85ac-1f842cc4ea1a" providerId="ADAL" clId="{7B1F6386-0036-46FF-9757-C99176C85CCA}" dt="2023-04-13T12:55:22.564" v="1817" actId="22"/>
          <ac:spMkLst>
            <pc:docMk/>
            <pc:sldMk cId="1270404738" sldId="256"/>
            <ac:spMk id="29" creationId="{52A09ED4-0DC3-5418-9DB1-FAC718342E26}"/>
          </ac:spMkLst>
        </pc:spChg>
        <pc:spChg chg="del mod">
          <ac:chgData name="Savvas Raptis" userId="9a8bbdab-e275-453b-85ac-1f842cc4ea1a" providerId="ADAL" clId="{7B1F6386-0036-46FF-9757-C99176C85CCA}" dt="2023-04-08T15:52:50.924" v="677" actId="478"/>
          <ac:spMkLst>
            <pc:docMk/>
            <pc:sldMk cId="1270404738" sldId="256"/>
            <ac:spMk id="30" creationId="{50A48FD4-E0E5-5CA5-6779-90DF74264143}"/>
          </ac:spMkLst>
        </pc:spChg>
        <pc:spChg chg="mod">
          <ac:chgData name="Savvas Raptis" userId="9a8bbdab-e275-453b-85ac-1f842cc4ea1a" providerId="ADAL" clId="{7B1F6386-0036-46FF-9757-C99176C85CCA}" dt="2023-04-18T09:32:30.278" v="2786" actId="14100"/>
          <ac:spMkLst>
            <pc:docMk/>
            <pc:sldMk cId="1270404738" sldId="256"/>
            <ac:spMk id="33" creationId="{C87BD73B-1762-465F-A255-B647B372168E}"/>
          </ac:spMkLst>
        </pc:spChg>
        <pc:spChg chg="mod">
          <ac:chgData name="Savvas Raptis" userId="9a8bbdab-e275-453b-85ac-1f842cc4ea1a" providerId="ADAL" clId="{7B1F6386-0036-46FF-9757-C99176C85CCA}" dt="2023-04-08T17:10:27.267" v="856" actId="12788"/>
          <ac:spMkLst>
            <pc:docMk/>
            <pc:sldMk cId="1270404738" sldId="256"/>
            <ac:spMk id="34" creationId="{0CCA7184-A359-45A5-A950-A3440378B028}"/>
          </ac:spMkLst>
        </pc:spChg>
        <pc:spChg chg="add del mod">
          <ac:chgData name="Savvas Raptis" userId="9a8bbdab-e275-453b-85ac-1f842cc4ea1a" providerId="ADAL" clId="{7B1F6386-0036-46FF-9757-C99176C85CCA}" dt="2023-04-08T14:23:18.767" v="535" actId="478"/>
          <ac:spMkLst>
            <pc:docMk/>
            <pc:sldMk cId="1270404738" sldId="256"/>
            <ac:spMk id="35" creationId="{F5A715EA-47BF-53CC-2190-2C6324F6E5EF}"/>
          </ac:spMkLst>
        </pc:spChg>
        <pc:spChg chg="add del mod">
          <ac:chgData name="Savvas Raptis" userId="9a8bbdab-e275-453b-85ac-1f842cc4ea1a" providerId="ADAL" clId="{7B1F6386-0036-46FF-9757-C99176C85CCA}" dt="2023-04-08T09:53:41.345" v="521" actId="478"/>
          <ac:spMkLst>
            <pc:docMk/>
            <pc:sldMk cId="1270404738" sldId="256"/>
            <ac:spMk id="36" creationId="{681D8B69-1EDC-4A28-2B6E-B85B6FEADB79}"/>
          </ac:spMkLst>
        </pc:spChg>
        <pc:spChg chg="mod">
          <ac:chgData name="Savvas Raptis" userId="9a8bbdab-e275-453b-85ac-1f842cc4ea1a" providerId="ADAL" clId="{7B1F6386-0036-46FF-9757-C99176C85CCA}" dt="2023-04-12T12:31:01.963" v="1664" actId="20577"/>
          <ac:spMkLst>
            <pc:docMk/>
            <pc:sldMk cId="1270404738" sldId="256"/>
            <ac:spMk id="37" creationId="{ED065003-C2F2-42A5-9131-A626D50E7D1F}"/>
          </ac:spMkLst>
        </pc:spChg>
        <pc:spChg chg="mod">
          <ac:chgData name="Savvas Raptis" userId="9a8bbdab-e275-453b-85ac-1f842cc4ea1a" providerId="ADAL" clId="{7B1F6386-0036-46FF-9757-C99176C85CCA}" dt="2023-04-18T09:22:47.195" v="2679" actId="20577"/>
          <ac:spMkLst>
            <pc:docMk/>
            <pc:sldMk cId="1270404738" sldId="256"/>
            <ac:spMk id="38" creationId="{A720CED2-7EEA-4B31-928E-357173B93E8D}"/>
          </ac:spMkLst>
        </pc:spChg>
        <pc:spChg chg="mod">
          <ac:chgData name="Savvas Raptis" userId="9a8bbdab-e275-453b-85ac-1f842cc4ea1a" providerId="ADAL" clId="{7B1F6386-0036-46FF-9757-C99176C85CCA}" dt="2023-04-18T09:34:28.752" v="2833" actId="20577"/>
          <ac:spMkLst>
            <pc:docMk/>
            <pc:sldMk cId="1270404738" sldId="256"/>
            <ac:spMk id="42" creationId="{20A85A3B-295E-4323-85CE-2DC038334B3A}"/>
          </ac:spMkLst>
        </pc:spChg>
        <pc:spChg chg="add del mod">
          <ac:chgData name="Savvas Raptis" userId="9a8bbdab-e275-453b-85ac-1f842cc4ea1a" providerId="ADAL" clId="{7B1F6386-0036-46FF-9757-C99176C85CCA}" dt="2023-04-13T13:11:48.825" v="1877" actId="478"/>
          <ac:spMkLst>
            <pc:docMk/>
            <pc:sldMk cId="1270404738" sldId="256"/>
            <ac:spMk id="43" creationId="{5B593A68-1B20-B79F-4CFA-E36702BA075A}"/>
          </ac:spMkLst>
        </pc:spChg>
        <pc:spChg chg="add mod">
          <ac:chgData name="Savvas Raptis" userId="9a8bbdab-e275-453b-85ac-1f842cc4ea1a" providerId="ADAL" clId="{7B1F6386-0036-46FF-9757-C99176C85CCA}" dt="2023-04-17T16:52:50.244" v="2578" actId="14100"/>
          <ac:spMkLst>
            <pc:docMk/>
            <pc:sldMk cId="1270404738" sldId="256"/>
            <ac:spMk id="44" creationId="{59AA93AF-5947-128F-46D2-E7DB4AF73268}"/>
          </ac:spMkLst>
        </pc:spChg>
        <pc:spChg chg="add mod">
          <ac:chgData name="Savvas Raptis" userId="9a8bbdab-e275-453b-85ac-1f842cc4ea1a" providerId="ADAL" clId="{7B1F6386-0036-46FF-9757-C99176C85CCA}" dt="2023-04-17T16:54:44.016" v="2631" actId="12789"/>
          <ac:spMkLst>
            <pc:docMk/>
            <pc:sldMk cId="1270404738" sldId="256"/>
            <ac:spMk id="45" creationId="{1DA7EF99-B25C-F20C-B69C-E4822FAB4579}"/>
          </ac:spMkLst>
        </pc:spChg>
        <pc:spChg chg="add mod">
          <ac:chgData name="Savvas Raptis" userId="9a8bbdab-e275-453b-85ac-1f842cc4ea1a" providerId="ADAL" clId="{7B1F6386-0036-46FF-9757-C99176C85CCA}" dt="2023-04-17T16:52:50.244" v="2578" actId="14100"/>
          <ac:spMkLst>
            <pc:docMk/>
            <pc:sldMk cId="1270404738" sldId="256"/>
            <ac:spMk id="46" creationId="{865FAAB3-32A9-9FCA-6375-269036A605BF}"/>
          </ac:spMkLst>
        </pc:spChg>
        <pc:spChg chg="add mod">
          <ac:chgData name="Savvas Raptis" userId="9a8bbdab-e275-453b-85ac-1f842cc4ea1a" providerId="ADAL" clId="{7B1F6386-0036-46FF-9757-C99176C85CCA}" dt="2023-04-17T16:54:44.016" v="2631" actId="12789"/>
          <ac:spMkLst>
            <pc:docMk/>
            <pc:sldMk cId="1270404738" sldId="256"/>
            <ac:spMk id="47" creationId="{A610A9EE-A5FA-1206-DBF6-8504452BA8B7}"/>
          </ac:spMkLst>
        </pc:spChg>
        <pc:spChg chg="add del mod">
          <ac:chgData name="Savvas Raptis" userId="9a8bbdab-e275-453b-85ac-1f842cc4ea1a" providerId="ADAL" clId="{7B1F6386-0036-46FF-9757-C99176C85CCA}" dt="2023-04-13T13:11:48.825" v="1877" actId="478"/>
          <ac:spMkLst>
            <pc:docMk/>
            <pc:sldMk cId="1270404738" sldId="256"/>
            <ac:spMk id="48" creationId="{31E540D2-F3C8-E7D9-CB63-C15238C0BBDC}"/>
          </ac:spMkLst>
        </pc:spChg>
        <pc:spChg chg="add del mod">
          <ac:chgData name="Savvas Raptis" userId="9a8bbdab-e275-453b-85ac-1f842cc4ea1a" providerId="ADAL" clId="{7B1F6386-0036-46FF-9757-C99176C85CCA}" dt="2023-04-13T13:11:48.825" v="1877" actId="478"/>
          <ac:spMkLst>
            <pc:docMk/>
            <pc:sldMk cId="1270404738" sldId="256"/>
            <ac:spMk id="49" creationId="{06B6D64C-30CE-ACAA-708B-BA639F888BFF}"/>
          </ac:spMkLst>
        </pc:spChg>
        <pc:spChg chg="mod">
          <ac:chgData name="Savvas Raptis" userId="9a8bbdab-e275-453b-85ac-1f842cc4ea1a" providerId="ADAL" clId="{7B1F6386-0036-46FF-9757-C99176C85CCA}" dt="2023-04-12T12:32:23.229" v="1707" actId="12788"/>
          <ac:spMkLst>
            <pc:docMk/>
            <pc:sldMk cId="1270404738" sldId="256"/>
            <ac:spMk id="51" creationId="{D10E7204-D75E-4613-87BE-D09A5C3936AB}"/>
          </ac:spMkLst>
        </pc:spChg>
        <pc:spChg chg="add del mod">
          <ac:chgData name="Savvas Raptis" userId="9a8bbdab-e275-453b-85ac-1f842cc4ea1a" providerId="ADAL" clId="{7B1F6386-0036-46FF-9757-C99176C85CCA}" dt="2023-04-17T16:52:54.186" v="2580" actId="478"/>
          <ac:spMkLst>
            <pc:docMk/>
            <pc:sldMk cId="1270404738" sldId="256"/>
            <ac:spMk id="52" creationId="{1A2D65B5-2CBB-F764-62F7-C94A4FA1767E}"/>
          </ac:spMkLst>
        </pc:spChg>
        <pc:spChg chg="add del mod">
          <ac:chgData name="Savvas Raptis" userId="9a8bbdab-e275-453b-85ac-1f842cc4ea1a" providerId="ADAL" clId="{7B1F6386-0036-46FF-9757-C99176C85CCA}" dt="2023-04-17T16:52:54.186" v="2580" actId="478"/>
          <ac:spMkLst>
            <pc:docMk/>
            <pc:sldMk cId="1270404738" sldId="256"/>
            <ac:spMk id="53" creationId="{C649FC37-0AFB-91E9-E377-768CF1523DB1}"/>
          </ac:spMkLst>
        </pc:spChg>
        <pc:spChg chg="add del mod">
          <ac:chgData name="Savvas Raptis" userId="9a8bbdab-e275-453b-85ac-1f842cc4ea1a" providerId="ADAL" clId="{7B1F6386-0036-46FF-9757-C99176C85CCA}" dt="2023-04-17T16:52:54.186" v="2580" actId="478"/>
          <ac:spMkLst>
            <pc:docMk/>
            <pc:sldMk cId="1270404738" sldId="256"/>
            <ac:spMk id="54" creationId="{BC547700-BF35-263A-6E6D-816F88255B63}"/>
          </ac:spMkLst>
        </pc:spChg>
        <pc:spChg chg="mod">
          <ac:chgData name="Savvas Raptis" userId="9a8bbdab-e275-453b-85ac-1f842cc4ea1a" providerId="ADAL" clId="{7B1F6386-0036-46FF-9757-C99176C85CCA}" dt="2023-04-12T12:32:23.229" v="1707" actId="12788"/>
          <ac:spMkLst>
            <pc:docMk/>
            <pc:sldMk cId="1270404738" sldId="256"/>
            <ac:spMk id="55" creationId="{8B1B5F00-8CC0-4973-B136-2F3238FA1E30}"/>
          </ac:spMkLst>
        </pc:spChg>
        <pc:spChg chg="add del mod">
          <ac:chgData name="Savvas Raptis" userId="9a8bbdab-e275-453b-85ac-1f842cc4ea1a" providerId="ADAL" clId="{7B1F6386-0036-46FF-9757-C99176C85CCA}" dt="2023-04-17T16:52:54.186" v="2580" actId="478"/>
          <ac:spMkLst>
            <pc:docMk/>
            <pc:sldMk cId="1270404738" sldId="256"/>
            <ac:spMk id="56" creationId="{92F3BF06-35BD-575C-8F99-1B189F52A1F2}"/>
          </ac:spMkLst>
        </pc:spChg>
        <pc:spChg chg="mod">
          <ac:chgData name="Savvas Raptis" userId="9a8bbdab-e275-453b-85ac-1f842cc4ea1a" providerId="ADAL" clId="{7B1F6386-0036-46FF-9757-C99176C85CCA}" dt="2023-04-08T17:10:27.267" v="856" actId="12788"/>
          <ac:spMkLst>
            <pc:docMk/>
            <pc:sldMk cId="1270404738" sldId="256"/>
            <ac:spMk id="57" creationId="{9095B96B-3F13-4E01-9F2D-5AE57315FD79}"/>
          </ac:spMkLst>
        </pc:spChg>
        <pc:spChg chg="add del mod">
          <ac:chgData name="Savvas Raptis" userId="9a8bbdab-e275-453b-85ac-1f842cc4ea1a" providerId="ADAL" clId="{7B1F6386-0036-46FF-9757-C99176C85CCA}" dt="2023-04-17T16:52:54.186" v="2580" actId="478"/>
          <ac:spMkLst>
            <pc:docMk/>
            <pc:sldMk cId="1270404738" sldId="256"/>
            <ac:spMk id="58" creationId="{7FCF25BC-30FE-8CAB-E9C7-79306B0098A6}"/>
          </ac:spMkLst>
        </pc:spChg>
        <pc:spChg chg="add del mod">
          <ac:chgData name="Savvas Raptis" userId="9a8bbdab-e275-453b-85ac-1f842cc4ea1a" providerId="ADAL" clId="{7B1F6386-0036-46FF-9757-C99176C85CCA}" dt="2023-04-17T16:52:54.186" v="2580" actId="478"/>
          <ac:spMkLst>
            <pc:docMk/>
            <pc:sldMk cId="1270404738" sldId="256"/>
            <ac:spMk id="59" creationId="{09C94878-B986-E60D-287F-6341B5D45136}"/>
          </ac:spMkLst>
        </pc:spChg>
        <pc:spChg chg="add del mod">
          <ac:chgData name="Savvas Raptis" userId="9a8bbdab-e275-453b-85ac-1f842cc4ea1a" providerId="ADAL" clId="{7B1F6386-0036-46FF-9757-C99176C85CCA}" dt="2023-04-08T16:08:41.211" v="732"/>
          <ac:spMkLst>
            <pc:docMk/>
            <pc:sldMk cId="1270404738" sldId="256"/>
            <ac:spMk id="60" creationId="{B41BED90-19E8-4921-C021-5A498B04324E}"/>
          </ac:spMkLst>
        </pc:spChg>
        <pc:spChg chg="mod">
          <ac:chgData name="Savvas Raptis" userId="9a8bbdab-e275-453b-85ac-1f842cc4ea1a" providerId="ADAL" clId="{7B1F6386-0036-46FF-9757-C99176C85CCA}" dt="2023-04-13T10:36:58.793" v="1792" actId="20577"/>
          <ac:spMkLst>
            <pc:docMk/>
            <pc:sldMk cId="1270404738" sldId="256"/>
            <ac:spMk id="68" creationId="{00000000-0000-0000-0000-000000000000}"/>
          </ac:spMkLst>
        </pc:spChg>
        <pc:spChg chg="add mod">
          <ac:chgData name="Savvas Raptis" userId="9a8bbdab-e275-453b-85ac-1f842cc4ea1a" providerId="ADAL" clId="{7B1F6386-0036-46FF-9757-C99176C85CCA}" dt="2023-04-13T13:22:51.265" v="1935" actId="164"/>
          <ac:spMkLst>
            <pc:docMk/>
            <pc:sldMk cId="1270404738" sldId="256"/>
            <ac:spMk id="69" creationId="{87D302F6-27BD-944F-FCB3-1232A9544851}"/>
          </ac:spMkLst>
        </pc:spChg>
        <pc:spChg chg="add mod">
          <ac:chgData name="Savvas Raptis" userId="9a8bbdab-e275-453b-85ac-1f842cc4ea1a" providerId="ADAL" clId="{7B1F6386-0036-46FF-9757-C99176C85CCA}" dt="2023-04-13T13:22:51.265" v="1935" actId="164"/>
          <ac:spMkLst>
            <pc:docMk/>
            <pc:sldMk cId="1270404738" sldId="256"/>
            <ac:spMk id="70" creationId="{DC118362-2B87-1735-95FB-DE10E3FD254F}"/>
          </ac:spMkLst>
        </pc:spChg>
        <pc:spChg chg="add mod">
          <ac:chgData name="Savvas Raptis" userId="9a8bbdab-e275-453b-85ac-1f842cc4ea1a" providerId="ADAL" clId="{7B1F6386-0036-46FF-9757-C99176C85CCA}" dt="2023-04-13T13:22:51.265" v="1935" actId="164"/>
          <ac:spMkLst>
            <pc:docMk/>
            <pc:sldMk cId="1270404738" sldId="256"/>
            <ac:spMk id="71" creationId="{E709EA3E-6AB0-8496-76C9-3AA69F78C7B0}"/>
          </ac:spMkLst>
        </pc:spChg>
        <pc:spChg chg="add mod">
          <ac:chgData name="Savvas Raptis" userId="9a8bbdab-e275-453b-85ac-1f842cc4ea1a" providerId="ADAL" clId="{7B1F6386-0036-46FF-9757-C99176C85CCA}" dt="2023-04-13T13:26:30.481" v="1994" actId="1076"/>
          <ac:spMkLst>
            <pc:docMk/>
            <pc:sldMk cId="1270404738" sldId="256"/>
            <ac:spMk id="73" creationId="{E1569AE2-B9F3-55E6-6419-D96DC1985983}"/>
          </ac:spMkLst>
        </pc:spChg>
        <pc:spChg chg="add del mod">
          <ac:chgData name="Savvas Raptis" userId="9a8bbdab-e275-453b-85ac-1f842cc4ea1a" providerId="ADAL" clId="{7B1F6386-0036-46FF-9757-C99176C85CCA}" dt="2023-04-13T13:23:59.240" v="1952" actId="478"/>
          <ac:spMkLst>
            <pc:docMk/>
            <pc:sldMk cId="1270404738" sldId="256"/>
            <ac:spMk id="74" creationId="{42AE16AC-9E1A-9CAA-E209-17AAC739FF3D}"/>
          </ac:spMkLst>
        </pc:spChg>
        <pc:spChg chg="add del mod">
          <ac:chgData name="Savvas Raptis" userId="9a8bbdab-e275-453b-85ac-1f842cc4ea1a" providerId="ADAL" clId="{7B1F6386-0036-46FF-9757-C99176C85CCA}" dt="2023-04-13T13:24:49.215" v="1970" actId="478"/>
          <ac:spMkLst>
            <pc:docMk/>
            <pc:sldMk cId="1270404738" sldId="256"/>
            <ac:spMk id="75" creationId="{F66C933B-B9D5-0192-A0AF-C2A4EEA1B60D}"/>
          </ac:spMkLst>
        </pc:spChg>
        <pc:spChg chg="add mod">
          <ac:chgData name="Savvas Raptis" userId="9a8bbdab-e275-453b-85ac-1f842cc4ea1a" providerId="ADAL" clId="{7B1F6386-0036-46FF-9757-C99176C85CCA}" dt="2023-04-13T13:38:35.039" v="2259" actId="688"/>
          <ac:spMkLst>
            <pc:docMk/>
            <pc:sldMk cId="1270404738" sldId="256"/>
            <ac:spMk id="76" creationId="{DDC91BC0-F727-7CDB-B35F-04B0E6C36BBE}"/>
          </ac:spMkLst>
        </pc:spChg>
        <pc:spChg chg="mod">
          <ac:chgData name="Savvas Raptis" userId="9a8bbdab-e275-453b-85ac-1f842cc4ea1a" providerId="ADAL" clId="{7B1F6386-0036-46FF-9757-C99176C85CCA}" dt="2023-04-12T12:32:23.229" v="1707" actId="12788"/>
          <ac:spMkLst>
            <pc:docMk/>
            <pc:sldMk cId="1270404738" sldId="256"/>
            <ac:spMk id="77" creationId="{00000000-0000-0000-0000-000000000000}"/>
          </ac:spMkLst>
        </pc:spChg>
        <pc:spChg chg="add mod">
          <ac:chgData name="Savvas Raptis" userId="9a8bbdab-e275-453b-85ac-1f842cc4ea1a" providerId="ADAL" clId="{7B1F6386-0036-46FF-9757-C99176C85CCA}" dt="2023-04-13T13:30:21.040" v="2051" actId="14100"/>
          <ac:spMkLst>
            <pc:docMk/>
            <pc:sldMk cId="1270404738" sldId="256"/>
            <ac:spMk id="78" creationId="{2275D69E-D01F-BE11-C33C-851D4A351B9B}"/>
          </ac:spMkLst>
        </pc:spChg>
        <pc:spChg chg="add del mod">
          <ac:chgData name="Savvas Raptis" userId="9a8bbdab-e275-453b-85ac-1f842cc4ea1a" providerId="ADAL" clId="{7B1F6386-0036-46FF-9757-C99176C85CCA}" dt="2023-04-13T13:24:36.961" v="1966"/>
          <ac:spMkLst>
            <pc:docMk/>
            <pc:sldMk cId="1270404738" sldId="256"/>
            <ac:spMk id="80" creationId="{CE7ABC57-00C3-91E2-8DA4-53E23C08A0ED}"/>
          </ac:spMkLst>
        </pc:spChg>
        <pc:spChg chg="add del mod">
          <ac:chgData name="Savvas Raptis" userId="9a8bbdab-e275-453b-85ac-1f842cc4ea1a" providerId="ADAL" clId="{7B1F6386-0036-46FF-9757-C99176C85CCA}" dt="2023-04-08T17:02:34.432" v="817" actId="478"/>
          <ac:spMkLst>
            <pc:docMk/>
            <pc:sldMk cId="1270404738" sldId="256"/>
            <ac:spMk id="82" creationId="{3D5E3302-D815-2D98-4DBC-2FB8A45DA2F5}"/>
          </ac:spMkLst>
        </pc:spChg>
        <pc:spChg chg="add mod">
          <ac:chgData name="Savvas Raptis" userId="9a8bbdab-e275-453b-85ac-1f842cc4ea1a" providerId="ADAL" clId="{7B1F6386-0036-46FF-9757-C99176C85CCA}" dt="2023-04-13T13:38:39.848" v="2260" actId="688"/>
          <ac:spMkLst>
            <pc:docMk/>
            <pc:sldMk cId="1270404738" sldId="256"/>
            <ac:spMk id="82" creationId="{94CA6DAB-BB1E-5F44-EE32-4A8EFD32A492}"/>
          </ac:spMkLst>
        </pc:spChg>
        <pc:spChg chg="add del mod">
          <ac:chgData name="Savvas Raptis" userId="9a8bbdab-e275-453b-85ac-1f842cc4ea1a" providerId="ADAL" clId="{7B1F6386-0036-46FF-9757-C99176C85CCA}" dt="2023-04-08T17:02:30.653" v="816" actId="478"/>
          <ac:spMkLst>
            <pc:docMk/>
            <pc:sldMk cId="1270404738" sldId="256"/>
            <ac:spMk id="83" creationId="{5BD5DB2B-C38D-77FC-FF79-3A477190FA28}"/>
          </ac:spMkLst>
        </pc:spChg>
        <pc:spChg chg="add del mod">
          <ac:chgData name="Savvas Raptis" userId="9a8bbdab-e275-453b-85ac-1f842cc4ea1a" providerId="ADAL" clId="{7B1F6386-0036-46FF-9757-C99176C85CCA}" dt="2023-04-08T17:07:04.807" v="829" actId="478"/>
          <ac:spMkLst>
            <pc:docMk/>
            <pc:sldMk cId="1270404738" sldId="256"/>
            <ac:spMk id="84" creationId="{416067DC-8CA2-764F-1503-60439B76E38E}"/>
          </ac:spMkLst>
        </pc:spChg>
        <pc:spChg chg="add del mod">
          <ac:chgData name="Savvas Raptis" userId="9a8bbdab-e275-453b-85ac-1f842cc4ea1a" providerId="ADAL" clId="{7B1F6386-0036-46FF-9757-C99176C85CCA}" dt="2023-04-08T17:09:36.472" v="851" actId="478"/>
          <ac:spMkLst>
            <pc:docMk/>
            <pc:sldMk cId="1270404738" sldId="256"/>
            <ac:spMk id="85" creationId="{EBF08C5A-C0EB-F9BD-5DF9-807A7125500F}"/>
          </ac:spMkLst>
        </pc:spChg>
        <pc:spChg chg="add del mod">
          <ac:chgData name="Savvas Raptis" userId="9a8bbdab-e275-453b-85ac-1f842cc4ea1a" providerId="ADAL" clId="{7B1F6386-0036-46FF-9757-C99176C85CCA}" dt="2023-04-08T17:09:36.169" v="850" actId="478"/>
          <ac:spMkLst>
            <pc:docMk/>
            <pc:sldMk cId="1270404738" sldId="256"/>
            <ac:spMk id="86" creationId="{5233972A-AA84-622B-E66D-D60826168314}"/>
          </ac:spMkLst>
        </pc:spChg>
        <pc:spChg chg="add del mod">
          <ac:chgData name="Savvas Raptis" userId="9a8bbdab-e275-453b-85ac-1f842cc4ea1a" providerId="ADAL" clId="{7B1F6386-0036-46FF-9757-C99176C85CCA}" dt="2023-04-13T13:26:35.050" v="1996" actId="478"/>
          <ac:spMkLst>
            <pc:docMk/>
            <pc:sldMk cId="1270404738" sldId="256"/>
            <ac:spMk id="86" creationId="{6DE5B851-0F9B-8173-A0FA-4E9D0374344A}"/>
          </ac:spMkLst>
        </pc:spChg>
        <pc:spChg chg="add del mod">
          <ac:chgData name="Savvas Raptis" userId="9a8bbdab-e275-453b-85ac-1f842cc4ea1a" providerId="ADAL" clId="{7B1F6386-0036-46FF-9757-C99176C85CCA}" dt="2023-04-13T13:26:35.050" v="1996" actId="478"/>
          <ac:spMkLst>
            <pc:docMk/>
            <pc:sldMk cId="1270404738" sldId="256"/>
            <ac:spMk id="87" creationId="{7EBF8249-17CF-C4FB-BED4-ED8BC6EBDDCD}"/>
          </ac:spMkLst>
        </pc:spChg>
        <pc:spChg chg="add mod">
          <ac:chgData name="Savvas Raptis" userId="9a8bbdab-e275-453b-85ac-1f842cc4ea1a" providerId="ADAL" clId="{7B1F6386-0036-46FF-9757-C99176C85CCA}" dt="2023-04-13T13:34:19.896" v="2238" actId="114"/>
          <ac:spMkLst>
            <pc:docMk/>
            <pc:sldMk cId="1270404738" sldId="256"/>
            <ac:spMk id="97" creationId="{4E5C3CAA-0C86-B7B9-30DB-6DE403FFCE59}"/>
          </ac:spMkLst>
        </pc:spChg>
        <pc:spChg chg="add mod">
          <ac:chgData name="Savvas Raptis" userId="9a8bbdab-e275-453b-85ac-1f842cc4ea1a" providerId="ADAL" clId="{7B1F6386-0036-46FF-9757-C99176C85CCA}" dt="2023-04-13T13:34:19.896" v="2238" actId="114"/>
          <ac:spMkLst>
            <pc:docMk/>
            <pc:sldMk cId="1270404738" sldId="256"/>
            <ac:spMk id="98" creationId="{0764F05F-D7D2-8AFC-ABDC-3240A6A8F4FB}"/>
          </ac:spMkLst>
        </pc:spChg>
        <pc:spChg chg="add mod">
          <ac:chgData name="Savvas Raptis" userId="9a8bbdab-e275-453b-85ac-1f842cc4ea1a" providerId="ADAL" clId="{7B1F6386-0036-46FF-9757-C99176C85CCA}" dt="2023-04-13T13:34:25.986" v="2240" actId="1076"/>
          <ac:spMkLst>
            <pc:docMk/>
            <pc:sldMk cId="1270404738" sldId="256"/>
            <ac:spMk id="99" creationId="{BC216FB0-7D7B-B023-F1F0-0DBB3895F7CA}"/>
          </ac:spMkLst>
        </pc:spChg>
        <pc:spChg chg="add mod">
          <ac:chgData name="Savvas Raptis" userId="9a8bbdab-e275-453b-85ac-1f842cc4ea1a" providerId="ADAL" clId="{7B1F6386-0036-46FF-9757-C99176C85CCA}" dt="2023-04-13T13:34:25.986" v="2240" actId="1076"/>
          <ac:spMkLst>
            <pc:docMk/>
            <pc:sldMk cId="1270404738" sldId="256"/>
            <ac:spMk id="100" creationId="{F26CA996-5F7F-40AD-5CFF-1E323824484C}"/>
          </ac:spMkLst>
        </pc:spChg>
        <pc:spChg chg="add mod">
          <ac:chgData name="Savvas Raptis" userId="9a8bbdab-e275-453b-85ac-1f842cc4ea1a" providerId="ADAL" clId="{7B1F6386-0036-46FF-9757-C99176C85CCA}" dt="2023-04-13T13:37:57.831" v="2252" actId="1038"/>
          <ac:spMkLst>
            <pc:docMk/>
            <pc:sldMk cId="1270404738" sldId="256"/>
            <ac:spMk id="101" creationId="{D3F6A1F7-EA2C-6D61-62BD-1B5C23CD145A}"/>
          </ac:spMkLst>
        </pc:spChg>
        <pc:spChg chg="add mod">
          <ac:chgData name="Savvas Raptis" userId="9a8bbdab-e275-453b-85ac-1f842cc4ea1a" providerId="ADAL" clId="{7B1F6386-0036-46FF-9757-C99176C85CCA}" dt="2023-04-13T13:38:05.288" v="2254" actId="1076"/>
          <ac:spMkLst>
            <pc:docMk/>
            <pc:sldMk cId="1270404738" sldId="256"/>
            <ac:spMk id="102" creationId="{99C49BBF-103C-FEF0-AD90-308E28D64639}"/>
          </ac:spMkLst>
        </pc:spChg>
        <pc:spChg chg="add del mod">
          <ac:chgData name="Savvas Raptis" userId="9a8bbdab-e275-453b-85ac-1f842cc4ea1a" providerId="ADAL" clId="{7B1F6386-0036-46FF-9757-C99176C85CCA}" dt="2023-04-13T13:39:20.947" v="2266"/>
          <ac:spMkLst>
            <pc:docMk/>
            <pc:sldMk cId="1270404738" sldId="256"/>
            <ac:spMk id="104" creationId="{EF42C9AF-C75B-6611-71CC-3C16A1FB39F7}"/>
          </ac:spMkLst>
        </pc:spChg>
        <pc:grpChg chg="mod">
          <ac:chgData name="Savvas Raptis" userId="9a8bbdab-e275-453b-85ac-1f842cc4ea1a" providerId="ADAL" clId="{7B1F6386-0036-46FF-9757-C99176C85CCA}" dt="2023-04-12T12:32:23.229" v="1707" actId="12788"/>
          <ac:grpSpMkLst>
            <pc:docMk/>
            <pc:sldMk cId="1270404738" sldId="256"/>
            <ac:grpSpMk id="7" creationId="{00000000-0000-0000-0000-000000000000}"/>
          </ac:grpSpMkLst>
        </pc:grpChg>
        <pc:grpChg chg="mod ord">
          <ac:chgData name="Savvas Raptis" userId="9a8bbdab-e275-453b-85ac-1f842cc4ea1a" providerId="ADAL" clId="{7B1F6386-0036-46FF-9757-C99176C85CCA}" dt="2023-04-08T17:10:44.947" v="859" actId="12788"/>
          <ac:grpSpMkLst>
            <pc:docMk/>
            <pc:sldMk cId="1270404738" sldId="256"/>
            <ac:grpSpMk id="9" creationId="{00000000-0000-0000-0000-000000000000}"/>
          </ac:grpSpMkLst>
        </pc:grpChg>
        <pc:grpChg chg="add del mod">
          <ac:chgData name="Savvas Raptis" userId="9a8bbdab-e275-453b-85ac-1f842cc4ea1a" providerId="ADAL" clId="{7B1F6386-0036-46FF-9757-C99176C85CCA}" dt="2023-04-08T14:23:16.791" v="534" actId="478"/>
          <ac:grpSpMkLst>
            <pc:docMk/>
            <pc:sldMk cId="1270404738" sldId="256"/>
            <ac:grpSpMk id="23" creationId="{42A60174-3FF3-19E6-66DA-418686C48E94}"/>
          </ac:grpSpMkLst>
        </pc:grpChg>
        <pc:grpChg chg="add del mod">
          <ac:chgData name="Savvas Raptis" userId="9a8bbdab-e275-453b-85ac-1f842cc4ea1a" providerId="ADAL" clId="{7B1F6386-0036-46FF-9757-C99176C85CCA}" dt="2023-04-08T16:03:03.805" v="695" actId="478"/>
          <ac:grpSpMkLst>
            <pc:docMk/>
            <pc:sldMk cId="1270404738" sldId="256"/>
            <ac:grpSpMk id="27" creationId="{C0E73784-C36C-BCB6-757B-B73A00D47B8A}"/>
          </ac:grpSpMkLst>
        </pc:grpChg>
        <pc:grpChg chg="mod">
          <ac:chgData name="Savvas Raptis" userId="9a8bbdab-e275-453b-85ac-1f842cc4ea1a" providerId="ADAL" clId="{7B1F6386-0036-46FF-9757-C99176C85CCA}" dt="2023-04-17T16:51:09.212" v="2532" actId="962"/>
          <ac:grpSpMkLst>
            <pc:docMk/>
            <pc:sldMk cId="1270404738" sldId="256"/>
            <ac:grpSpMk id="31" creationId="{00000000-0000-0000-0000-000000000000}"/>
          </ac:grpSpMkLst>
        </pc:grpChg>
        <pc:grpChg chg="add mod">
          <ac:chgData name="Savvas Raptis" userId="9a8bbdab-e275-453b-85ac-1f842cc4ea1a" providerId="ADAL" clId="{7B1F6386-0036-46FF-9757-C99176C85CCA}" dt="2023-04-13T13:23:01.262" v="1942" actId="1076"/>
          <ac:grpSpMkLst>
            <pc:docMk/>
            <pc:sldMk cId="1270404738" sldId="256"/>
            <ac:grpSpMk id="72" creationId="{A6B41ED1-B705-3405-4E41-0CA1E8A737D8}"/>
          </ac:grpSpMkLst>
        </pc:grpChg>
        <pc:picChg chg="mod">
          <ac:chgData name="Savvas Raptis" userId="9a8bbdab-e275-453b-85ac-1f842cc4ea1a" providerId="ADAL" clId="{7B1F6386-0036-46FF-9757-C99176C85CCA}" dt="2023-04-13T10:35:36.711" v="1766" actId="12789"/>
          <ac:picMkLst>
            <pc:docMk/>
            <pc:sldMk cId="1270404738" sldId="256"/>
            <ac:picMk id="2" creationId="{00000000-0000-0000-0000-000000000000}"/>
          </ac:picMkLst>
        </pc:picChg>
        <pc:picChg chg="mod">
          <ac:chgData name="Savvas Raptis" userId="9a8bbdab-e275-453b-85ac-1f842cc4ea1a" providerId="ADAL" clId="{7B1F6386-0036-46FF-9757-C99176C85CCA}" dt="2023-04-17T19:18:54.235" v="2674" actId="1076"/>
          <ac:picMkLst>
            <pc:docMk/>
            <pc:sldMk cId="1270404738" sldId="256"/>
            <ac:picMk id="6" creationId="{00000000-0000-0000-0000-000000000000}"/>
          </ac:picMkLst>
        </pc:picChg>
        <pc:picChg chg="mod">
          <ac:chgData name="Savvas Raptis" userId="9a8bbdab-e275-453b-85ac-1f842cc4ea1a" providerId="ADAL" clId="{7B1F6386-0036-46FF-9757-C99176C85CCA}" dt="2023-04-13T10:35:36.711" v="1766" actId="12789"/>
          <ac:picMkLst>
            <pc:docMk/>
            <pc:sldMk cId="1270404738" sldId="256"/>
            <ac:picMk id="8" creationId="{768F7B97-AD30-6BAC-EE24-A20BBE5EE4A4}"/>
          </ac:picMkLst>
        </pc:picChg>
        <pc:picChg chg="add mod">
          <ac:chgData name="Savvas Raptis" userId="9a8bbdab-e275-453b-85ac-1f842cc4ea1a" providerId="ADAL" clId="{7B1F6386-0036-46FF-9757-C99176C85CCA}" dt="2023-04-12T12:31:29.136" v="1679" actId="1036"/>
          <ac:picMkLst>
            <pc:docMk/>
            <pc:sldMk cId="1270404738" sldId="256"/>
            <ac:picMk id="14" creationId="{3EC87D5A-E303-1116-2AF5-2B607CC80777}"/>
          </ac:picMkLst>
        </pc:picChg>
        <pc:picChg chg="add mod">
          <ac:chgData name="Savvas Raptis" userId="9a8bbdab-e275-453b-85ac-1f842cc4ea1a" providerId="ADAL" clId="{7B1F6386-0036-46FF-9757-C99176C85CCA}" dt="2023-04-17T16:52:18.673" v="2573" actId="1035"/>
          <ac:picMkLst>
            <pc:docMk/>
            <pc:sldMk cId="1270404738" sldId="256"/>
            <ac:picMk id="15" creationId="{81FA5EA7-6E33-6004-339C-BC7B57D16F7A}"/>
          </ac:picMkLst>
        </pc:picChg>
        <pc:picChg chg="add mod">
          <ac:chgData name="Savvas Raptis" userId="9a8bbdab-e275-453b-85ac-1f842cc4ea1a" providerId="ADAL" clId="{7B1F6386-0036-46FF-9757-C99176C85CCA}" dt="2023-04-08T09:50:31.744" v="460" actId="164"/>
          <ac:picMkLst>
            <pc:docMk/>
            <pc:sldMk cId="1270404738" sldId="256"/>
            <ac:picMk id="16" creationId="{CF3E410E-32A1-E917-C4BD-E220A6C78C4E}"/>
          </ac:picMkLst>
        </pc:picChg>
        <pc:picChg chg="mod">
          <ac:chgData name="Savvas Raptis" userId="9a8bbdab-e275-453b-85ac-1f842cc4ea1a" providerId="ADAL" clId="{7B1F6386-0036-46FF-9757-C99176C85CCA}" dt="2023-04-17T19:18:58.146" v="2675" actId="14100"/>
          <ac:picMkLst>
            <pc:docMk/>
            <pc:sldMk cId="1270404738" sldId="256"/>
            <ac:picMk id="17" creationId="{00000000-0000-0000-0000-000000000000}"/>
          </ac:picMkLst>
        </pc:picChg>
        <pc:picChg chg="add del mod">
          <ac:chgData name="Savvas Raptis" userId="9a8bbdab-e275-453b-85ac-1f842cc4ea1a" providerId="ADAL" clId="{7B1F6386-0036-46FF-9757-C99176C85CCA}" dt="2023-04-13T12:26:39.164" v="1799" actId="478"/>
          <ac:picMkLst>
            <pc:docMk/>
            <pc:sldMk cId="1270404738" sldId="256"/>
            <ac:picMk id="22" creationId="{DEEAA287-C3BB-78D5-E3FD-011EB20BF694}"/>
          </ac:picMkLst>
        </pc:picChg>
        <pc:picChg chg="add del mod">
          <ac:chgData name="Savvas Raptis" userId="9a8bbdab-e275-453b-85ac-1f842cc4ea1a" providerId="ADAL" clId="{7B1F6386-0036-46FF-9757-C99176C85CCA}" dt="2023-04-13T12:31:22.209" v="1808" actId="478"/>
          <ac:picMkLst>
            <pc:docMk/>
            <pc:sldMk cId="1270404738" sldId="256"/>
            <ac:picMk id="25" creationId="{23DDB765-B9F6-E436-76C0-ACCC6E456277}"/>
          </ac:picMkLst>
        </pc:picChg>
        <pc:picChg chg="add del mod topLvl">
          <ac:chgData name="Savvas Raptis" userId="9a8bbdab-e275-453b-85ac-1f842cc4ea1a" providerId="ADAL" clId="{7B1F6386-0036-46FF-9757-C99176C85CCA}" dt="2023-04-08T16:03:12.104" v="696" actId="478"/>
          <ac:picMkLst>
            <pc:docMk/>
            <pc:sldMk cId="1270404738" sldId="256"/>
            <ac:picMk id="25" creationId="{5EAA70C1-0BF4-8264-89A1-21A7C81B865E}"/>
          </ac:picMkLst>
        </pc:picChg>
        <pc:picChg chg="add del mod">
          <ac:chgData name="Savvas Raptis" userId="9a8bbdab-e275-453b-85ac-1f842cc4ea1a" providerId="ADAL" clId="{7B1F6386-0036-46FF-9757-C99176C85CCA}" dt="2023-04-13T12:55:10.741" v="1815" actId="478"/>
          <ac:picMkLst>
            <pc:docMk/>
            <pc:sldMk cId="1270404738" sldId="256"/>
            <ac:picMk id="27" creationId="{80255929-13C9-689B-C400-4F1D5F5F6C34}"/>
          </ac:picMkLst>
        </pc:picChg>
        <pc:picChg chg="add del mod">
          <ac:chgData name="Savvas Raptis" userId="9a8bbdab-e275-453b-85ac-1f842cc4ea1a" providerId="ADAL" clId="{7B1F6386-0036-46FF-9757-C99176C85CCA}" dt="2023-04-13T13:14:15.924" v="1892" actId="478"/>
          <ac:picMkLst>
            <pc:docMk/>
            <pc:sldMk cId="1270404738" sldId="256"/>
            <ac:picMk id="35" creationId="{63942DCD-2ACE-F0F5-CDF8-0928A0875266}"/>
          </ac:picMkLst>
        </pc:picChg>
        <pc:picChg chg="add del mod">
          <ac:chgData name="Savvas Raptis" userId="9a8bbdab-e275-453b-85ac-1f842cc4ea1a" providerId="ADAL" clId="{7B1F6386-0036-46FF-9757-C99176C85CCA}" dt="2023-04-13T12:56:17.497" v="1836" actId="478"/>
          <ac:picMkLst>
            <pc:docMk/>
            <pc:sldMk cId="1270404738" sldId="256"/>
            <ac:picMk id="36" creationId="{700516BD-F6BB-4584-8FFC-355D5E069F27}"/>
          </ac:picMkLst>
        </pc:picChg>
        <pc:picChg chg="add del mod">
          <ac:chgData name="Savvas Raptis" userId="9a8bbdab-e275-453b-85ac-1f842cc4ea1a" providerId="ADAL" clId="{7B1F6386-0036-46FF-9757-C99176C85CCA}" dt="2023-04-17T16:51:33.166" v="2541" actId="478"/>
          <ac:picMkLst>
            <pc:docMk/>
            <pc:sldMk cId="1270404738" sldId="256"/>
            <ac:picMk id="40" creationId="{C2CB10B5-7B23-5289-338F-9B8E08388D93}"/>
          </ac:picMkLst>
        </pc:picChg>
        <pc:picChg chg="add del mod">
          <ac:chgData name="Savvas Raptis" userId="9a8bbdab-e275-453b-85ac-1f842cc4ea1a" providerId="ADAL" clId="{7B1F6386-0036-46FF-9757-C99176C85CCA}" dt="2023-04-13T13:11:44.898" v="1876" actId="478"/>
          <ac:picMkLst>
            <pc:docMk/>
            <pc:sldMk cId="1270404738" sldId="256"/>
            <ac:picMk id="41" creationId="{E1A96768-55D5-E170-8142-011AE1BB1E9C}"/>
          </ac:picMkLst>
        </pc:picChg>
        <pc:picChg chg="add del mod">
          <ac:chgData name="Savvas Raptis" userId="9a8bbdab-e275-453b-85ac-1f842cc4ea1a" providerId="ADAL" clId="{7B1F6386-0036-46FF-9757-C99176C85CCA}" dt="2023-04-08T15:49:35.940" v="638" actId="478"/>
          <ac:picMkLst>
            <pc:docMk/>
            <pc:sldMk cId="1270404738" sldId="256"/>
            <ac:picMk id="48" creationId="{31A85311-CDC9-0105-433C-E77C62F1A264}"/>
          </ac:picMkLst>
        </pc:picChg>
        <pc:picChg chg="add del mod">
          <ac:chgData name="Savvas Raptis" userId="9a8bbdab-e275-453b-85ac-1f842cc4ea1a" providerId="ADAL" clId="{7B1F6386-0036-46FF-9757-C99176C85CCA}" dt="2023-04-08T16:09:57.934" v="734" actId="478"/>
          <ac:picMkLst>
            <pc:docMk/>
            <pc:sldMk cId="1270404738" sldId="256"/>
            <ac:picMk id="50" creationId="{52BBCED5-137B-4837-814B-E408B27E0693}"/>
          </ac:picMkLst>
        </pc:picChg>
        <pc:picChg chg="add mod">
          <ac:chgData name="Savvas Raptis" userId="9a8bbdab-e275-453b-85ac-1f842cc4ea1a" providerId="ADAL" clId="{7B1F6386-0036-46FF-9757-C99176C85CCA}" dt="2023-04-13T13:22:51.265" v="1935" actId="164"/>
          <ac:picMkLst>
            <pc:docMk/>
            <pc:sldMk cId="1270404738" sldId="256"/>
            <ac:picMk id="60" creationId="{14C4B614-8F9B-9F26-BFAC-8F7C370A270A}"/>
          </ac:picMkLst>
        </pc:picChg>
        <pc:picChg chg="add del mod">
          <ac:chgData name="Savvas Raptis" userId="9a8bbdab-e275-453b-85ac-1f842cc4ea1a" providerId="ADAL" clId="{7B1F6386-0036-46FF-9757-C99176C85CCA}" dt="2023-04-08T16:44:06.041" v="754" actId="478"/>
          <ac:picMkLst>
            <pc:docMk/>
            <pc:sldMk cId="1270404738" sldId="256"/>
            <ac:picMk id="63" creationId="{68DEC94D-DE1B-7544-A160-0483520898E8}"/>
          </ac:picMkLst>
        </pc:picChg>
        <pc:picChg chg="add del mod">
          <ac:chgData name="Savvas Raptis" userId="9a8bbdab-e275-453b-85ac-1f842cc4ea1a" providerId="ADAL" clId="{7B1F6386-0036-46FF-9757-C99176C85CCA}" dt="2023-04-13T13:19:39.815" v="1908" actId="478"/>
          <ac:picMkLst>
            <pc:docMk/>
            <pc:sldMk cId="1270404738" sldId="256"/>
            <ac:picMk id="63" creationId="{D4351CC9-7B2E-41DB-8EC0-FBFFEBCF5776}"/>
          </ac:picMkLst>
        </pc:picChg>
        <pc:picChg chg="add del mod">
          <ac:chgData name="Savvas Raptis" userId="9a8bbdab-e275-453b-85ac-1f842cc4ea1a" providerId="ADAL" clId="{7B1F6386-0036-46FF-9757-C99176C85CCA}" dt="2023-04-08T16:27:28.475" v="747" actId="478"/>
          <ac:picMkLst>
            <pc:docMk/>
            <pc:sldMk cId="1270404738" sldId="256"/>
            <ac:picMk id="65" creationId="{07AA122E-A526-62E1-D0D8-39F0F0B27EF8}"/>
          </ac:picMkLst>
        </pc:picChg>
        <pc:picChg chg="add mod">
          <ac:chgData name="Savvas Raptis" userId="9a8bbdab-e275-453b-85ac-1f842cc4ea1a" providerId="ADAL" clId="{7B1F6386-0036-46FF-9757-C99176C85CCA}" dt="2023-04-13T13:28:02.727" v="2018" actId="1036"/>
          <ac:picMkLst>
            <pc:docMk/>
            <pc:sldMk cId="1270404738" sldId="256"/>
            <ac:picMk id="65" creationId="{A5B22308-378D-B555-CA6A-692176A329BB}"/>
          </ac:picMkLst>
        </pc:picChg>
        <pc:picChg chg="add del mod">
          <ac:chgData name="Savvas Raptis" userId="9a8bbdab-e275-453b-85ac-1f842cc4ea1a" providerId="ADAL" clId="{7B1F6386-0036-46FF-9757-C99176C85CCA}" dt="2023-04-08T16:33:00.762" v="749" actId="478"/>
          <ac:picMkLst>
            <pc:docMk/>
            <pc:sldMk cId="1270404738" sldId="256"/>
            <ac:picMk id="70" creationId="{E6110D0C-ADD0-866B-C36D-83292EB00418}"/>
          </ac:picMkLst>
        </pc:picChg>
        <pc:picChg chg="add del mod">
          <ac:chgData name="Savvas Raptis" userId="9a8bbdab-e275-453b-85ac-1f842cc4ea1a" providerId="ADAL" clId="{7B1F6386-0036-46FF-9757-C99176C85CCA}" dt="2023-04-08T16:43:16.426" v="751" actId="478"/>
          <ac:picMkLst>
            <pc:docMk/>
            <pc:sldMk cId="1270404738" sldId="256"/>
            <ac:picMk id="72" creationId="{A38BF7B8-ED8C-8859-BCA0-D15B4A4E1890}"/>
          </ac:picMkLst>
        </pc:picChg>
        <pc:picChg chg="add del mod">
          <ac:chgData name="Savvas Raptis" userId="9a8bbdab-e275-453b-85ac-1f842cc4ea1a" providerId="ADAL" clId="{7B1F6386-0036-46FF-9757-C99176C85CCA}" dt="2023-04-08T16:58:59.042" v="776" actId="478"/>
          <ac:picMkLst>
            <pc:docMk/>
            <pc:sldMk cId="1270404738" sldId="256"/>
            <ac:picMk id="74" creationId="{A88E9C4A-4D20-C2DC-5C31-A667D07D994B}"/>
          </ac:picMkLst>
        </pc:picChg>
        <pc:picChg chg="add del mod">
          <ac:chgData name="Savvas Raptis" userId="9a8bbdab-e275-453b-85ac-1f842cc4ea1a" providerId="ADAL" clId="{7B1F6386-0036-46FF-9757-C99176C85CCA}" dt="2023-04-08T17:01:30.081" v="789" actId="478"/>
          <ac:picMkLst>
            <pc:docMk/>
            <pc:sldMk cId="1270404738" sldId="256"/>
            <ac:picMk id="76" creationId="{2126C0E4-6DE2-9F5F-9FB8-C3154DA1F9AD}"/>
          </ac:picMkLst>
        </pc:picChg>
        <pc:picChg chg="add mod">
          <ac:chgData name="Savvas Raptis" userId="9a8bbdab-e275-453b-85ac-1f842cc4ea1a" providerId="ADAL" clId="{7B1F6386-0036-46FF-9757-C99176C85CCA}" dt="2023-04-17T16:59:52.865" v="2668" actId="1076"/>
          <ac:picMkLst>
            <pc:docMk/>
            <pc:sldMk cId="1270404738" sldId="256"/>
            <ac:picMk id="79" creationId="{A9E86DA9-6F88-D5B1-C30B-3A9CD59818D7}"/>
          </ac:picMkLst>
        </pc:picChg>
        <pc:picChg chg="add mod">
          <ac:chgData name="Savvas Raptis" userId="9a8bbdab-e275-453b-85ac-1f842cc4ea1a" providerId="ADAL" clId="{7B1F6386-0036-46FF-9757-C99176C85CCA}" dt="2023-04-17T16:59:57.136" v="2669" actId="1076"/>
          <ac:picMkLst>
            <pc:docMk/>
            <pc:sldMk cId="1270404738" sldId="256"/>
            <ac:picMk id="81" creationId="{A82E6F6A-2D6D-627C-8390-53D3510ABDFD}"/>
          </ac:picMkLst>
        </pc:picChg>
        <pc:picChg chg="add mod">
          <ac:chgData name="Savvas Raptis" userId="9a8bbdab-e275-453b-85ac-1f842cc4ea1a" providerId="ADAL" clId="{7B1F6386-0036-46FF-9757-C99176C85CCA}" dt="2023-04-13T13:38:51.976" v="2262" actId="1076"/>
          <ac:picMkLst>
            <pc:docMk/>
            <pc:sldMk cId="1270404738" sldId="256"/>
            <ac:picMk id="88" creationId="{381445A0-6A04-81EE-E0B2-5495BCA5812D}"/>
          </ac:picMkLst>
        </pc:picChg>
        <pc:picChg chg="add del mod">
          <ac:chgData name="Savvas Raptis" userId="9a8bbdab-e275-453b-85ac-1f842cc4ea1a" providerId="ADAL" clId="{7B1F6386-0036-46FF-9757-C99176C85CCA}" dt="2023-04-13T13:27:23.336" v="2004" actId="478"/>
          <ac:picMkLst>
            <pc:docMk/>
            <pc:sldMk cId="1270404738" sldId="256"/>
            <ac:picMk id="89" creationId="{12163C59-8378-3403-36F7-270BB4719777}"/>
          </ac:picMkLst>
        </pc:picChg>
        <pc:picChg chg="add del mod">
          <ac:chgData name="Savvas Raptis" userId="9a8bbdab-e275-453b-85ac-1f842cc4ea1a" providerId="ADAL" clId="{7B1F6386-0036-46FF-9757-C99176C85CCA}" dt="2023-04-13T13:38:22.704" v="2258"/>
          <ac:picMkLst>
            <pc:docMk/>
            <pc:sldMk cId="1270404738" sldId="256"/>
            <ac:picMk id="103" creationId="{69ACFADB-C1B7-0622-7A9D-40D8CF60BC42}"/>
          </ac:picMkLst>
        </pc:picChg>
        <pc:picChg chg="add mod">
          <ac:chgData name="Savvas Raptis" userId="9a8bbdab-e275-453b-85ac-1f842cc4ea1a" providerId="ADAL" clId="{7B1F6386-0036-46FF-9757-C99176C85CCA}" dt="2023-04-18T09:30:33.920" v="2745" actId="12789"/>
          <ac:picMkLst>
            <pc:docMk/>
            <pc:sldMk cId="1270404738" sldId="256"/>
            <ac:picMk id="1026" creationId="{B9378204-5A15-99BB-66D2-6984CAE95525}"/>
          </ac:picMkLst>
        </pc:picChg>
        <pc:picChg chg="add mod">
          <ac:chgData name="Savvas Raptis" userId="9a8bbdab-e275-453b-85ac-1f842cc4ea1a" providerId="ADAL" clId="{7B1F6386-0036-46FF-9757-C99176C85CCA}" dt="2023-04-18T09:30:33.920" v="2745" actId="12789"/>
          <ac:picMkLst>
            <pc:docMk/>
            <pc:sldMk cId="1270404738" sldId="256"/>
            <ac:picMk id="1028" creationId="{63B6F3BA-3608-B769-312E-3DBE509572E1}"/>
          </ac:picMkLst>
        </pc:picChg>
        <pc:picChg chg="add mod">
          <ac:chgData name="Savvas Raptis" userId="9a8bbdab-e275-453b-85ac-1f842cc4ea1a" providerId="ADAL" clId="{7B1F6386-0036-46FF-9757-C99176C85CCA}" dt="2023-04-18T09:30:33.920" v="2745" actId="12789"/>
          <ac:picMkLst>
            <pc:docMk/>
            <pc:sldMk cId="1270404738" sldId="256"/>
            <ac:picMk id="1030" creationId="{F01FE61A-427E-2835-6F73-2660BC610511}"/>
          </ac:picMkLst>
        </pc:picChg>
        <pc:cxnChg chg="add del mod">
          <ac:chgData name="Savvas Raptis" userId="9a8bbdab-e275-453b-85ac-1f842cc4ea1a" providerId="ADAL" clId="{7B1F6386-0036-46FF-9757-C99176C85CCA}" dt="2023-04-13T10:33:04.182" v="1748" actId="478"/>
          <ac:cxnSpMkLst>
            <pc:docMk/>
            <pc:sldMk cId="1270404738" sldId="256"/>
            <ac:cxnSpMk id="15" creationId="{E42433CD-8C25-74B3-BC44-8ADE7C405D1F}"/>
          </ac:cxnSpMkLst>
        </pc:cxnChg>
        <pc:cxnChg chg="add del mod">
          <ac:chgData name="Savvas Raptis" userId="9a8bbdab-e275-453b-85ac-1f842cc4ea1a" providerId="ADAL" clId="{7B1F6386-0036-46FF-9757-C99176C85CCA}" dt="2023-04-08T14:28:41.963" v="546" actId="478"/>
          <ac:cxnSpMkLst>
            <pc:docMk/>
            <pc:sldMk cId="1270404738" sldId="256"/>
            <ac:cxnSpMk id="43" creationId="{52BC8DD2-959B-2F05-D8DB-56C88D3EDDD9}"/>
          </ac:cxnSpMkLst>
        </pc:cxnChg>
        <pc:cxnChg chg="add del mod">
          <ac:chgData name="Savvas Raptis" userId="9a8bbdab-e275-453b-85ac-1f842cc4ea1a" providerId="ADAL" clId="{7B1F6386-0036-46FF-9757-C99176C85CCA}" dt="2023-04-13T13:25:32.488" v="1980" actId="478"/>
          <ac:cxnSpMkLst>
            <pc:docMk/>
            <pc:sldMk cId="1270404738" sldId="256"/>
            <ac:cxnSpMk id="84" creationId="{26F01D19-BAD2-B8DC-CFC0-90E82E121EB2}"/>
          </ac:cxnSpMkLst>
        </pc:cxnChg>
        <pc:cxnChg chg="add del mod">
          <ac:chgData name="Savvas Raptis" userId="9a8bbdab-e275-453b-85ac-1f842cc4ea1a" providerId="ADAL" clId="{7B1F6386-0036-46FF-9757-C99176C85CCA}" dt="2023-04-13T13:25:29.119" v="1979" actId="478"/>
          <ac:cxnSpMkLst>
            <pc:docMk/>
            <pc:sldMk cId="1270404738" sldId="256"/>
            <ac:cxnSpMk id="85" creationId="{BC00CDAF-1F24-DA8E-5A2C-70B8A1251076}"/>
          </ac:cxnSpMkLst>
        </pc:cxnChg>
        <pc:cxnChg chg="add del mod">
          <ac:chgData name="Savvas Raptis" userId="9a8bbdab-e275-453b-85ac-1f842cc4ea1a" providerId="ADAL" clId="{7B1F6386-0036-46FF-9757-C99176C85CCA}" dt="2023-04-13T13:29:44.557" v="2038" actId="478"/>
          <ac:cxnSpMkLst>
            <pc:docMk/>
            <pc:sldMk cId="1270404738" sldId="256"/>
            <ac:cxnSpMk id="91" creationId="{CE471DB6-DAB2-1DCB-36E7-DCC81145C602}"/>
          </ac:cxnSpMkLst>
        </pc:cxnChg>
        <pc:cxnChg chg="add mod">
          <ac:chgData name="Savvas Raptis" userId="9a8bbdab-e275-453b-85ac-1f842cc4ea1a" providerId="ADAL" clId="{7B1F6386-0036-46FF-9757-C99176C85CCA}" dt="2023-04-13T13:29:41.111" v="2037" actId="14100"/>
          <ac:cxnSpMkLst>
            <pc:docMk/>
            <pc:sldMk cId="1270404738" sldId="256"/>
            <ac:cxnSpMk id="93" creationId="{60A8C953-4E64-4892-E2D8-D8EAABFE24EF}"/>
          </ac:cxnSpMkLst>
        </pc:cxnChg>
        <pc:cxnChg chg="add mod">
          <ac:chgData name="Savvas Raptis" userId="9a8bbdab-e275-453b-85ac-1f842cc4ea1a" providerId="ADAL" clId="{7B1F6386-0036-46FF-9757-C99176C85CCA}" dt="2023-04-13T13:38:14.173" v="2256" actId="1036"/>
          <ac:cxnSpMkLst>
            <pc:docMk/>
            <pc:sldMk cId="1270404738" sldId="256"/>
            <ac:cxnSpMk id="95" creationId="{50911BEB-C495-D51B-D173-98E248B75E54}"/>
          </ac:cxnSpMkLst>
        </pc:cxnChg>
        <pc:cxnChg chg="add del mod">
          <ac:chgData name="Savvas Raptis" userId="9a8bbdab-e275-453b-85ac-1f842cc4ea1a" providerId="ADAL" clId="{7B1F6386-0036-46FF-9757-C99176C85CCA}" dt="2023-04-13T13:32:55.911" v="2217"/>
          <ac:cxnSpMkLst>
            <pc:docMk/>
            <pc:sldMk cId="1270404738" sldId="256"/>
            <ac:cxnSpMk id="96" creationId="{912FFC7D-EFAD-7D1A-55E2-180FCE618366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17433" cy="350520"/>
          </a:xfrm>
          <a:prstGeom prst="rect">
            <a:avLst/>
          </a:prstGeom>
        </p:spPr>
        <p:txBody>
          <a:bodyPr vert="horz" lIns="93027" tIns="46514" rIns="93027" bIns="46514" rtlCol="0"/>
          <a:lstStyle>
            <a:defPPr>
              <a:defRPr kern="1200" smtId="4294967295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51422" y="0"/>
            <a:ext cx="4017433" cy="350520"/>
          </a:xfrm>
          <a:prstGeom prst="rect">
            <a:avLst/>
          </a:prstGeom>
        </p:spPr>
        <p:txBody>
          <a:bodyPr vert="horz" lIns="93027" tIns="46514" rIns="93027" bIns="46514" rtlCol="0"/>
          <a:lstStyle>
            <a:defPPr>
              <a:defRPr kern="1200" smtId="4294967295"/>
            </a:defPPr>
            <a:lvl1pPr algn="r">
              <a:defRPr sz="1200"/>
            </a:lvl1pPr>
          </a:lstStyle>
          <a:p>
            <a:fld id="{9281E4DE-EB0E-4FB2-BE29-FC865D9A50F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658664"/>
            <a:ext cx="4017433" cy="350520"/>
          </a:xfrm>
          <a:prstGeom prst="rect">
            <a:avLst/>
          </a:prstGeom>
        </p:spPr>
        <p:txBody>
          <a:bodyPr vert="horz" lIns="93027" tIns="46514" rIns="93027" bIns="46514" rtlCol="0" anchor="b"/>
          <a:lstStyle>
            <a:defPPr>
              <a:defRPr kern="1200" smtId="4294967295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51422" y="6658664"/>
            <a:ext cx="4017433" cy="350520"/>
          </a:xfrm>
          <a:prstGeom prst="rect">
            <a:avLst/>
          </a:prstGeom>
        </p:spPr>
        <p:txBody>
          <a:bodyPr vert="horz" lIns="93027" tIns="46514" rIns="93027" bIns="46514" rtlCol="0" anchor="b"/>
          <a:lstStyle>
            <a:defPPr>
              <a:defRPr kern="1200" smtId="4294967295"/>
            </a:defPPr>
            <a:lvl1pPr algn="r">
              <a:defRPr sz="1200"/>
            </a:lvl1pPr>
          </a:lstStyle>
          <a:p>
            <a:fld id="{DE247C12-2C6F-4F8F-A764-8CB2FE9A4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912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420080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612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4559085" y="4221484"/>
            <a:ext cx="35547303" cy="89877900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01947" y="4221484"/>
            <a:ext cx="105925615" cy="89877900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9537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41300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3"/>
            <a:ext cx="37307521" cy="6537960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27"/>
            <a:ext cx="37307521" cy="720089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9700">
                <a:solidFill>
                  <a:schemeClr val="tx1">
                    <a:tint val="75000"/>
                  </a:schemeClr>
                </a:solidFill>
              </a:defRPr>
            </a:lvl1pPr>
            <a:lvl2pPr marL="2194514" indent="0">
              <a:buNone/>
              <a:defRPr sz="8700">
                <a:solidFill>
                  <a:schemeClr val="tx1">
                    <a:tint val="75000"/>
                  </a:schemeClr>
                </a:solidFill>
              </a:defRPr>
            </a:lvl2pPr>
            <a:lvl3pPr marL="4389028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543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05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571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085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599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114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96835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01944" y="24582124"/>
            <a:ext cx="70736458" cy="69517264"/>
          </a:xfrm>
        </p:spPr>
        <p:txBody>
          <a:bodyPr/>
          <a:lstStyle>
            <a:defPPr>
              <a:defRPr kern="1200" smtId="4294967295"/>
            </a:defPPr>
            <a:lvl1pPr>
              <a:defRPr sz="13400"/>
            </a:lvl1pPr>
            <a:lvl2pPr>
              <a:defRPr sz="11500"/>
            </a:lvl2pPr>
            <a:lvl3pPr>
              <a:defRPr sz="97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69921" y="24582124"/>
            <a:ext cx="70736464" cy="69517264"/>
          </a:xfrm>
        </p:spPr>
        <p:txBody>
          <a:bodyPr/>
          <a:lstStyle>
            <a:defPPr>
              <a:defRPr kern="1200" smtId="4294967295"/>
            </a:defPPr>
            <a:lvl1pPr>
              <a:defRPr sz="13400"/>
            </a:lvl1pPr>
            <a:lvl2pPr>
              <a:defRPr sz="11500"/>
            </a:lvl2pPr>
            <a:lvl3pPr>
              <a:defRPr sz="97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245142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79" cy="5486400"/>
          </a:xfrm>
        </p:spPr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2" y="7368545"/>
            <a:ext cx="19392903" cy="307085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1500" b="1"/>
            </a:lvl1pPr>
            <a:lvl2pPr marL="2194514" indent="0">
              <a:buNone/>
              <a:defRPr sz="9700" b="1"/>
            </a:lvl2pPr>
            <a:lvl3pPr marL="4389028" indent="0">
              <a:buNone/>
              <a:defRPr sz="8700" b="1"/>
            </a:lvl3pPr>
            <a:lvl4pPr marL="6583543" indent="0">
              <a:buNone/>
              <a:defRPr sz="7700" b="1"/>
            </a:lvl4pPr>
            <a:lvl5pPr marL="8778057" indent="0">
              <a:buNone/>
              <a:defRPr sz="7700" b="1"/>
            </a:lvl5pPr>
            <a:lvl6pPr marL="10972571" indent="0">
              <a:buNone/>
              <a:defRPr sz="7700" b="1"/>
            </a:lvl6pPr>
            <a:lvl7pPr marL="13167085" indent="0">
              <a:buNone/>
              <a:defRPr sz="7700" b="1"/>
            </a:lvl7pPr>
            <a:lvl8pPr marL="15361599" indent="0">
              <a:buNone/>
              <a:defRPr sz="7700" b="1"/>
            </a:lvl8pPr>
            <a:lvl9pPr marL="17556114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2" y="10439402"/>
            <a:ext cx="19392903" cy="18966183"/>
          </a:xfrm>
        </p:spPr>
        <p:txBody>
          <a:bodyPr/>
          <a:lstStyle>
            <a:defPPr>
              <a:defRPr kern="1200" smtId="4294967295"/>
            </a:defPPr>
            <a:lvl1pPr>
              <a:defRPr sz="11500"/>
            </a:lvl1pPr>
            <a:lvl2pPr>
              <a:defRPr sz="97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3" y="7368545"/>
            <a:ext cx="19400520" cy="307085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1500" b="1"/>
            </a:lvl1pPr>
            <a:lvl2pPr marL="2194514" indent="0">
              <a:buNone/>
              <a:defRPr sz="9700" b="1"/>
            </a:lvl2pPr>
            <a:lvl3pPr marL="4389028" indent="0">
              <a:buNone/>
              <a:defRPr sz="8700" b="1"/>
            </a:lvl3pPr>
            <a:lvl4pPr marL="6583543" indent="0">
              <a:buNone/>
              <a:defRPr sz="7700" b="1"/>
            </a:lvl4pPr>
            <a:lvl5pPr marL="8778057" indent="0">
              <a:buNone/>
              <a:defRPr sz="7700" b="1"/>
            </a:lvl5pPr>
            <a:lvl6pPr marL="10972571" indent="0">
              <a:buNone/>
              <a:defRPr sz="7700" b="1"/>
            </a:lvl6pPr>
            <a:lvl7pPr marL="13167085" indent="0">
              <a:buNone/>
              <a:defRPr sz="7700" b="1"/>
            </a:lvl7pPr>
            <a:lvl8pPr marL="15361599" indent="0">
              <a:buNone/>
              <a:defRPr sz="7700" b="1"/>
            </a:lvl8pPr>
            <a:lvl9pPr marL="17556114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3" y="10439402"/>
            <a:ext cx="19400520" cy="18966183"/>
          </a:xfrm>
        </p:spPr>
        <p:txBody>
          <a:bodyPr/>
          <a:lstStyle>
            <a:defPPr>
              <a:defRPr kern="1200" smtId="4294967295"/>
            </a:defPPr>
            <a:lvl1pPr>
              <a:defRPr sz="11500"/>
            </a:lvl1pPr>
            <a:lvl2pPr>
              <a:defRPr sz="97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1948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4232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1492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4" y="1310640"/>
            <a:ext cx="14439903" cy="5577840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9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39" y="1310643"/>
            <a:ext cx="24536400" cy="28094942"/>
          </a:xfrm>
        </p:spPr>
        <p:txBody>
          <a:bodyPr/>
          <a:lstStyle>
            <a:defPPr>
              <a:defRPr kern="1200" smtId="4294967295"/>
            </a:defPPr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700"/>
            </a:lvl4pPr>
            <a:lvl5pPr>
              <a:defRPr sz="9700"/>
            </a:lvl5pPr>
            <a:lvl6pPr>
              <a:defRPr sz="9700"/>
            </a:lvl6pPr>
            <a:lvl7pPr>
              <a:defRPr sz="9700"/>
            </a:lvl7pPr>
            <a:lvl8pPr>
              <a:defRPr sz="9700"/>
            </a:lvl8pPr>
            <a:lvl9pPr>
              <a:defRPr sz="9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4" y="6888483"/>
            <a:ext cx="14439903" cy="22517103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6700"/>
            </a:lvl1pPr>
            <a:lvl2pPr marL="2194514" indent="0">
              <a:buNone/>
              <a:defRPr sz="5700"/>
            </a:lvl2pPr>
            <a:lvl3pPr marL="4389028" indent="0">
              <a:buNone/>
              <a:defRPr sz="4800"/>
            </a:lvl3pPr>
            <a:lvl4pPr marL="6583543" indent="0">
              <a:buNone/>
              <a:defRPr sz="4300"/>
            </a:lvl4pPr>
            <a:lvl5pPr marL="8778057" indent="0">
              <a:buNone/>
              <a:defRPr sz="4300"/>
            </a:lvl5pPr>
            <a:lvl6pPr marL="10972571" indent="0">
              <a:buNone/>
              <a:defRPr sz="4300"/>
            </a:lvl6pPr>
            <a:lvl7pPr marL="13167085" indent="0">
              <a:buNone/>
              <a:defRPr sz="4300"/>
            </a:lvl7pPr>
            <a:lvl8pPr marL="15361599" indent="0">
              <a:buNone/>
              <a:defRPr sz="4300"/>
            </a:lvl8pPr>
            <a:lvl9pPr marL="17556114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10565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2"/>
            <a:ext cx="26334721" cy="2720343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9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1" cy="19751039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5400"/>
            </a:lvl1pPr>
            <a:lvl2pPr marL="2194514" indent="0">
              <a:buNone/>
              <a:defRPr sz="13400"/>
            </a:lvl2pPr>
            <a:lvl3pPr marL="4389028" indent="0">
              <a:buNone/>
              <a:defRPr sz="11500"/>
            </a:lvl3pPr>
            <a:lvl4pPr marL="6583543" indent="0">
              <a:buNone/>
              <a:defRPr sz="9700"/>
            </a:lvl4pPr>
            <a:lvl5pPr marL="8778057" indent="0">
              <a:buNone/>
              <a:defRPr sz="9700"/>
            </a:lvl5pPr>
            <a:lvl6pPr marL="10972571" indent="0">
              <a:buNone/>
              <a:defRPr sz="9700"/>
            </a:lvl6pPr>
            <a:lvl7pPr marL="13167085" indent="0">
              <a:buNone/>
              <a:defRPr sz="9700"/>
            </a:lvl7pPr>
            <a:lvl8pPr marL="15361599" indent="0">
              <a:buNone/>
              <a:defRPr sz="9700"/>
            </a:lvl8pPr>
            <a:lvl9pPr marL="17556114" indent="0">
              <a:buNone/>
              <a:defRPr sz="9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4"/>
            <a:ext cx="26334721" cy="3863337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6700"/>
            </a:lvl1pPr>
            <a:lvl2pPr marL="2194514" indent="0">
              <a:buNone/>
              <a:defRPr sz="5700"/>
            </a:lvl2pPr>
            <a:lvl3pPr marL="4389028" indent="0">
              <a:buNone/>
              <a:defRPr sz="4800"/>
            </a:lvl3pPr>
            <a:lvl4pPr marL="6583543" indent="0">
              <a:buNone/>
              <a:defRPr sz="4300"/>
            </a:lvl4pPr>
            <a:lvl5pPr marL="8778057" indent="0">
              <a:buNone/>
              <a:defRPr sz="4300"/>
            </a:lvl5pPr>
            <a:lvl6pPr marL="10972571" indent="0">
              <a:buNone/>
              <a:defRPr sz="4300"/>
            </a:lvl6pPr>
            <a:lvl7pPr marL="13167085" indent="0">
              <a:buNone/>
              <a:defRPr sz="4300"/>
            </a:lvl7pPr>
            <a:lvl8pPr marL="15361599" indent="0">
              <a:buNone/>
              <a:defRPr sz="4300"/>
            </a:lvl8pPr>
            <a:lvl9pPr marL="17556114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9579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79" cy="5486400"/>
          </a:xfrm>
          <a:prstGeom prst="rect">
            <a:avLst/>
          </a:prstGeom>
        </p:spPr>
        <p:txBody>
          <a:bodyPr vert="horz" lIns="438903" tIns="219451" rIns="438903" bIns="219451" rtlCol="0" anchor="ctr">
            <a:normAutofit/>
          </a:bodyPr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4"/>
            <a:ext cx="39502079" cy="21724623"/>
          </a:xfrm>
          <a:prstGeom prst="rect">
            <a:avLst/>
          </a:prstGeom>
        </p:spPr>
        <p:txBody>
          <a:bodyPr vert="horz" lIns="438903" tIns="219451" rIns="438903" bIns="219451" rtlCol="0">
            <a:normAutofit/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03" tIns="219451" rIns="438903" bIns="219451" rtlCol="0" anchor="ctr"/>
          <a:lstStyle>
            <a:defPPr>
              <a:defRPr kern="1200" smtId="4294967295"/>
            </a:defPPr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1F909-3568-40F5-8205-05484158C88C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1" y="30510482"/>
            <a:ext cx="13898880" cy="1752600"/>
          </a:xfrm>
          <a:prstGeom prst="rect">
            <a:avLst/>
          </a:prstGeom>
        </p:spPr>
        <p:txBody>
          <a:bodyPr vert="horz" lIns="438903" tIns="219451" rIns="438903" bIns="219451" rtlCol="0" anchor="ctr"/>
          <a:lstStyle>
            <a:defPPr>
              <a:defRPr kern="1200" smtId="4294967295"/>
            </a:defPPr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1" y="30510482"/>
            <a:ext cx="10241280" cy="1752600"/>
          </a:xfrm>
          <a:prstGeom prst="rect">
            <a:avLst/>
          </a:prstGeom>
        </p:spPr>
        <p:txBody>
          <a:bodyPr vert="horz" lIns="438903" tIns="219451" rIns="438903" bIns="219451" rtlCol="0" anchor="ctr"/>
          <a:lstStyle>
            <a:defPPr>
              <a:defRPr kern="1200" smtId="4294967295"/>
            </a:defPPr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613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 smtId="4294967295"/>
      </a:defPPr>
      <a:lvl1pPr algn="ctr" defTabSz="4389028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defPPr>
        <a:defRPr kern="1200" smtId="4294967295"/>
      </a:defPPr>
      <a:lvl1pPr marL="1645886" indent="-1645886" algn="l" defTabSz="4389028" rtl="0" eaLnBrk="1" latinLnBrk="0" hangingPunct="1">
        <a:spcBef>
          <a:spcPct val="20000"/>
        </a:spcBef>
        <a:buFont typeface="Arial" pitchFamily="34" charset="0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086" indent="-1371572" algn="l" defTabSz="4389028" rtl="0" eaLnBrk="1" latinLnBrk="0" hangingPunct="1">
        <a:spcBef>
          <a:spcPct val="20000"/>
        </a:spcBef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286" indent="-1097257" algn="l" defTabSz="4389028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800" indent="-1097257" algn="l" defTabSz="4389028" rtl="0" eaLnBrk="1" latinLnBrk="0" hangingPunct="1">
        <a:spcBef>
          <a:spcPct val="20000"/>
        </a:spcBef>
        <a:buFont typeface="Arial" pitchFamily="34" charset="0"/>
        <a:buChar char="–"/>
        <a:defRPr sz="97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314" indent="-1097257" algn="l" defTabSz="4389028" rtl="0" eaLnBrk="1" latinLnBrk="0" hangingPunct="1">
        <a:spcBef>
          <a:spcPct val="20000"/>
        </a:spcBef>
        <a:buFont typeface="Arial" pitchFamily="34" charset="0"/>
        <a:buChar char="»"/>
        <a:defRPr sz="9700" kern="1200">
          <a:solidFill>
            <a:schemeClr val="tx1"/>
          </a:solidFill>
          <a:latin typeface="+mn-lt"/>
          <a:ea typeface="+mn-ea"/>
          <a:cs typeface="+mn-cs"/>
        </a:defRPr>
      </a:lvl5pPr>
      <a:lvl6pPr marL="12069828" indent="-1097257" algn="l" defTabSz="4389028" rtl="0" eaLnBrk="1" latinLnBrk="0" hangingPunct="1">
        <a:spcBef>
          <a:spcPct val="20000"/>
        </a:spcBef>
        <a:buFont typeface="Arial" pitchFamily="34" charset="0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342" indent="-1097257" algn="l" defTabSz="4389028" rtl="0" eaLnBrk="1" latinLnBrk="0" hangingPunct="1">
        <a:spcBef>
          <a:spcPct val="20000"/>
        </a:spcBef>
        <a:buFont typeface="Arial" pitchFamily="34" charset="0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8857" indent="-1097257" algn="l" defTabSz="4389028" rtl="0" eaLnBrk="1" latinLnBrk="0" hangingPunct="1">
        <a:spcBef>
          <a:spcPct val="20000"/>
        </a:spcBef>
        <a:buFont typeface="Arial" pitchFamily="34" charset="0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371" indent="-1097257" algn="l" defTabSz="4389028" rtl="0" eaLnBrk="1" latinLnBrk="0" hangingPunct="1">
        <a:spcBef>
          <a:spcPct val="20000"/>
        </a:spcBef>
        <a:buFont typeface="Arial" pitchFamily="34" charset="0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14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028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543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057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571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085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599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114" algn="l" defTabSz="4389028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gif"/><Relationship Id="rId18" Type="http://schemas.openxmlformats.org/officeDocument/2006/relationships/image" Target="../media/image14.png"/><Relationship Id="rId3" Type="http://schemas.openxmlformats.org/officeDocument/2006/relationships/hyperlink" Target="savvasraptis.github.io" TargetMode="External"/><Relationship Id="rId7" Type="http://schemas.openxmlformats.org/officeDocument/2006/relationships/hyperlink" Target="https://www.cosmos.esa.int/web/csa/mms-themis-conjunctions" TargetMode="External"/><Relationship Id="rId12" Type="http://schemas.openxmlformats.org/officeDocument/2006/relationships/image" Target="../media/image8.png"/><Relationship Id="rId17" Type="http://schemas.openxmlformats.org/officeDocument/2006/relationships/image" Target="../media/image13.png"/><Relationship Id="rId2" Type="http://schemas.openxmlformats.org/officeDocument/2006/relationships/hyperlink" Target="mailto:savvasraptis@pm.me" TargetMode="External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7.png"/><Relationship Id="rId5" Type="http://schemas.openxmlformats.org/officeDocument/2006/relationships/image" Target="../media/image2.png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19" Type="http://schemas.openxmlformats.org/officeDocument/2006/relationships/image" Target="../media/image15.png"/><Relationship Id="rId4" Type="http://schemas.openxmlformats.org/officeDocument/2006/relationships/image" Target="../media/image1.png"/><Relationship Id="rId9" Type="http://schemas.openxmlformats.org/officeDocument/2006/relationships/image" Target="../media/image5.pn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9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10682743" y="876181"/>
            <a:ext cx="22524992" cy="31327287"/>
            <a:chOff x="12790799" y="881988"/>
            <a:chExt cx="18366762" cy="31327287"/>
          </a:xfrm>
          <a:solidFill>
            <a:schemeClr val="bg1">
              <a:lumMod val="75000"/>
            </a:schemeClr>
          </a:solidFill>
        </p:grpSpPr>
        <p:sp>
          <p:nvSpPr>
            <p:cNvPr id="32" name="Rounded Rectangle 31"/>
            <p:cNvSpPr/>
            <p:nvPr/>
          </p:nvSpPr>
          <p:spPr>
            <a:xfrm>
              <a:off x="12791389" y="881988"/>
              <a:ext cx="18366172" cy="31327287"/>
            </a:xfrm>
            <a:prstGeom prst="roundRect">
              <a:avLst>
                <a:gd name="adj" fmla="val 3157"/>
              </a:avLst>
            </a:prstGeom>
            <a:solidFill>
              <a:srgbClr val="8EB4E3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kern="1200" smtId="4294967295"/>
              </a:defPPr>
            </a:lstStyle>
            <a:p>
              <a:pPr algn="ctr"/>
              <a:endParaRPr lang="en-US" sz="11500" dirty="0">
                <a:solidFill>
                  <a:schemeClr val="tx1"/>
                </a:solidFill>
              </a:endParaRPr>
            </a:p>
          </p:txBody>
        </p:sp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C87BD73B-1762-465F-A255-B647B372168E}"/>
                </a:ext>
              </a:extLst>
            </p:cNvPr>
            <p:cNvSpPr txBox="1"/>
            <p:nvPr/>
          </p:nvSpPr>
          <p:spPr>
            <a:xfrm>
              <a:off x="12790799" y="6567484"/>
              <a:ext cx="18323001" cy="2937440"/>
            </a:xfrm>
            <a:prstGeom prst="rect">
              <a:avLst/>
            </a:prstGeom>
            <a:solidFill>
              <a:srgbClr val="8EB4E3"/>
            </a:solidFill>
          </p:spPr>
          <p:txBody>
            <a:bodyPr lIns="0" tIns="0" rIns="0" bIns="0">
              <a:noAutofit/>
            </a:bodyPr>
            <a:lstStyle>
              <a:defPPr>
                <a:defRPr kern="1200" smtId="4294967295"/>
              </a:defPPr>
              <a:lvl1pPr marL="0" marR="0" indent="0" algn="l" defTabSz="3783013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defRPr sz="6000" kern="1200" baseline="0">
                  <a:solidFill>
                    <a:schemeClr val="tx2"/>
                  </a:solidFill>
                  <a:latin typeface="Franklin Gothic Heavy" pitchFamily="34" charset="0"/>
                  <a:ea typeface="+mn-ea"/>
                  <a:cs typeface="+mn-cs"/>
                </a:defRPr>
              </a:lvl1pPr>
              <a:lvl2pPr marL="1880543" indent="0" algn="l" defTabSz="3761086" rtl="0" eaLnBrk="1" latinLnBrk="0" hangingPunct="1">
                <a:spcBef>
                  <a:spcPct val="20000"/>
                </a:spcBef>
                <a:buFontTx/>
                <a:buNone/>
                <a:defRPr sz="11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761086" indent="0" algn="l" defTabSz="3761086" rtl="0" eaLnBrk="1" latinLnBrk="0" hangingPunct="1">
                <a:spcBef>
                  <a:spcPct val="20000"/>
                </a:spcBef>
                <a:buFontTx/>
                <a:buNone/>
                <a:defRPr sz="9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5641629" indent="0" algn="l" defTabSz="3761086" rtl="0" eaLnBrk="1" latinLnBrk="0" hangingPunct="1">
                <a:spcBef>
                  <a:spcPct val="20000"/>
                </a:spcBef>
                <a:buFontTx/>
                <a:buNone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522172" indent="0" algn="l" defTabSz="3761086" rtl="0" eaLnBrk="1" latinLnBrk="0" hangingPunct="1">
                <a:spcBef>
                  <a:spcPct val="20000"/>
                </a:spcBef>
                <a:buFontTx/>
                <a:buNone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0342988" indent="-940272" algn="l" defTabSz="37610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2223531" indent="-940272" algn="l" defTabSz="37610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4104074" indent="-940272" algn="l" defTabSz="37610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5984617" indent="-940272" algn="l" defTabSz="37610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8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761086">
                <a:spcBef>
                  <a:spcPct val="20000"/>
                </a:spcBef>
                <a:defRPr/>
              </a:pPr>
              <a:r>
                <a:rPr lang="en-US" sz="8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“Downstream high-speed jet(s) observed throughout the magnetosheath associated to an upstream DC”</a:t>
              </a:r>
            </a:p>
          </p:txBody>
        </p:sp>
        <p:sp>
          <p:nvSpPr>
            <p:cNvPr id="37" name="Title 11">
              <a:extLst>
                <a:ext uri="{FF2B5EF4-FFF2-40B4-BE49-F238E27FC236}">
                  <a16:creationId xmlns:a16="http://schemas.microsoft.com/office/drawing/2014/main" id="{ED065003-C2F2-42A5-9131-A626D50E7D1F}"/>
                </a:ext>
              </a:extLst>
            </p:cNvPr>
            <p:cNvSpPr txBox="1">
              <a:spLocks/>
            </p:cNvSpPr>
            <p:nvPr/>
          </p:nvSpPr>
          <p:spPr>
            <a:xfrm>
              <a:off x="14021440" y="1077031"/>
              <a:ext cx="15533272" cy="2746935"/>
            </a:xfrm>
            <a:prstGeom prst="rect">
              <a:avLst/>
            </a:prstGeom>
            <a:solidFill>
              <a:srgbClr val="8EB4E3"/>
            </a:solidFill>
          </p:spPr>
          <p:txBody>
            <a:bodyPr lIns="128016" tIns="64008" rIns="128016" bIns="64008"/>
            <a:lstStyle>
              <a:defPPr>
                <a:defRPr lang="en-US"/>
              </a:defPPr>
              <a:lvl1pPr marL="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194039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438807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658212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877616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0970199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3164238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535827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755231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6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Multi-mission observations of a high-speed jet associated to a solar wind discontinuity</a:t>
              </a:r>
            </a:p>
          </p:txBody>
        </p:sp>
        <p:sp>
          <p:nvSpPr>
            <p:cNvPr id="38" name="Text Placeholder 16">
              <a:extLst>
                <a:ext uri="{FF2B5EF4-FFF2-40B4-BE49-F238E27FC236}">
                  <a16:creationId xmlns:a16="http://schemas.microsoft.com/office/drawing/2014/main" id="{A720CED2-7EEA-4B31-928E-357173B93E8D}"/>
                </a:ext>
              </a:extLst>
            </p:cNvPr>
            <p:cNvSpPr txBox="1">
              <a:spLocks/>
            </p:cNvSpPr>
            <p:nvPr/>
          </p:nvSpPr>
          <p:spPr>
            <a:xfrm>
              <a:off x="14029074" y="3892874"/>
              <a:ext cx="15741315" cy="667875"/>
            </a:xfrm>
            <a:prstGeom prst="rect">
              <a:avLst/>
            </a:prstGeom>
            <a:solidFill>
              <a:srgbClr val="8EB4E3"/>
            </a:solidFill>
          </p:spPr>
          <p:txBody>
            <a:bodyPr wrap="square" lIns="128016" tIns="64008" rIns="128016" bIns="64008">
              <a:spAutoFit/>
            </a:bodyPr>
            <a:lstStyle>
              <a:defPPr>
                <a:defRPr lang="en-US"/>
              </a:defPPr>
              <a:lvl1pPr marL="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194039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438807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658212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8776160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0970199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3164238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535827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7552317" algn="l" defTabSz="4388077" rtl="0" eaLnBrk="1" latinLnBrk="0" hangingPunct="1">
                <a:defRPr sz="86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3500" b="1" dirty="0">
                  <a:latin typeface="Nunito" panose="020B0604020202020204" charset="0"/>
                  <a:cs typeface="Times New Roman" panose="02020603050405020304" pitchFamily="18" charset="0"/>
                </a:rPr>
                <a:t>S. Raptis</a:t>
              </a:r>
              <a:r>
                <a:rPr lang="en-US" sz="3500" baseline="30000" dirty="0">
                  <a:latin typeface="Nunito" panose="020B0604020202020204" charset="0"/>
                  <a:cs typeface="Times New Roman" panose="02020603050405020304" pitchFamily="18" charset="0"/>
                </a:rPr>
                <a:t>1,2</a:t>
              </a:r>
              <a:r>
                <a:rPr lang="en-US" sz="3500" dirty="0">
                  <a:latin typeface="Nunito" panose="020B0604020202020204" charset="0"/>
                  <a:cs typeface="Times New Roman" panose="02020603050405020304" pitchFamily="18" charset="0"/>
                </a:rPr>
                <a:t>, C. P. Escoubet</a:t>
              </a:r>
              <a:r>
                <a:rPr lang="en-US" sz="3500" baseline="30000" dirty="0">
                  <a:latin typeface="Nunito" panose="020B0604020202020204" charset="0"/>
                  <a:cs typeface="Times New Roman" panose="02020603050405020304" pitchFamily="18" charset="0"/>
                </a:rPr>
                <a:t>2</a:t>
              </a:r>
              <a:r>
                <a:rPr lang="en-US" sz="3500" dirty="0">
                  <a:latin typeface="Nunito" panose="020B0604020202020204" charset="0"/>
                  <a:cs typeface="Times New Roman" panose="02020603050405020304" pitchFamily="18" charset="0"/>
                </a:rPr>
                <a:t>, T. Karlsson</a:t>
              </a:r>
              <a:r>
                <a:rPr lang="en-US" sz="3500" baseline="30000" dirty="0">
                  <a:latin typeface="Nunito" panose="020B0604020202020204" charset="0"/>
                  <a:cs typeface="Times New Roman" panose="02020603050405020304" pitchFamily="18" charset="0"/>
                </a:rPr>
                <a:t>1</a:t>
              </a:r>
              <a:r>
                <a:rPr lang="en-US" sz="3500" dirty="0">
                  <a:latin typeface="Nunito" panose="020B0604020202020204" charset="0"/>
                  <a:cs typeface="Times New Roman" panose="02020603050405020304" pitchFamily="18" charset="0"/>
                </a:rPr>
                <a:t>, L. Vuorinen</a:t>
              </a:r>
              <a:r>
                <a:rPr lang="en-US" sz="3600" baseline="30000" dirty="0">
                  <a:latin typeface="Nunito" panose="020B0604020202020204" charset="0"/>
                  <a:cs typeface="Times New Roman" panose="02020603050405020304" pitchFamily="18" charset="0"/>
                </a:rPr>
                <a:t>3</a:t>
              </a:r>
              <a:r>
                <a:rPr lang="en-US" sz="3500" dirty="0">
                  <a:latin typeface="Nunito" panose="020B0604020202020204" charset="0"/>
                  <a:cs typeface="Times New Roman" panose="02020603050405020304" pitchFamily="18" charset="0"/>
                </a:rPr>
                <a:t>, et al. </a:t>
              </a:r>
              <a:endParaRPr lang="el-GR" sz="3500" baseline="30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837477" y="791504"/>
            <a:ext cx="9144000" cy="31327287"/>
            <a:chOff x="901047" y="719916"/>
            <a:chExt cx="11133909" cy="31327287"/>
          </a:xfrm>
        </p:grpSpPr>
        <p:sp>
          <p:nvSpPr>
            <p:cNvPr id="77" name="Rounded Rectangle 76"/>
            <p:cNvSpPr/>
            <p:nvPr/>
          </p:nvSpPr>
          <p:spPr>
            <a:xfrm>
              <a:off x="901047" y="719916"/>
              <a:ext cx="11133909" cy="31327287"/>
            </a:xfrm>
            <a:prstGeom prst="roundRect">
              <a:avLst>
                <a:gd name="adj" fmla="val 3206"/>
              </a:avLst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kern="1200" smtId="4294967295"/>
              </a:defPPr>
            </a:lstStyle>
            <a:p>
              <a:pPr algn="ctr"/>
              <a:endParaRPr lang="en-US" sz="11500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10E7204-D75E-4613-87BE-D09A5C3936AB}"/>
                </a:ext>
              </a:extLst>
            </p:cNvPr>
            <p:cNvSpPr txBox="1"/>
            <p:nvPr/>
          </p:nvSpPr>
          <p:spPr>
            <a:xfrm>
              <a:off x="1743602" y="919012"/>
              <a:ext cx="9448801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kern="1200" smtId="4294967295"/>
              </a:defPPr>
            </a:lstStyle>
            <a:p>
              <a:pPr algn="ctr"/>
              <a:r>
                <a:rPr lang="en-US" sz="42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Nunito" panose="00000500000000000000" pitchFamily="2" charset="0"/>
                  <a:cs typeface="Arial" pitchFamily="34" charset="0"/>
                </a:rPr>
                <a:t>Magnetosheath High-speed Jets</a:t>
              </a:r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8B1B5F00-8CC0-4973-B136-2F3238FA1E30}"/>
                </a:ext>
              </a:extLst>
            </p:cNvPr>
            <p:cNvSpPr/>
            <p:nvPr/>
          </p:nvSpPr>
          <p:spPr>
            <a:xfrm>
              <a:off x="1485144" y="2494550"/>
              <a:ext cx="914400" cy="4572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0972800" y="5166815"/>
            <a:ext cx="21945600" cy="86177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500" baseline="30000" dirty="0">
                <a:latin typeface="Nunito" panose="020B0604020202020204" charset="0"/>
                <a:cs typeface="Times New Roman" panose="02020603050405020304" pitchFamily="18" charset="0"/>
              </a:rPr>
              <a:t>1</a:t>
            </a:r>
            <a:r>
              <a:rPr lang="en-US" sz="2500" dirty="0">
                <a:latin typeface="Nunito" panose="020B0604020202020204" charset="0"/>
                <a:cs typeface="Times New Roman" panose="02020603050405020304" pitchFamily="18" charset="0"/>
              </a:rPr>
              <a:t>Space and Plasma Physics, KTH Royal Institute of Technology, </a:t>
            </a:r>
            <a:r>
              <a:rPr lang="el-GR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latin typeface="Nunito" panose="020B0604020202020204" charset="0"/>
                <a:cs typeface="Times New Roman" panose="02020603050405020304" pitchFamily="18" charset="0"/>
              </a:rPr>
              <a:t>Stockholm, Sweden, </a:t>
            </a:r>
            <a:r>
              <a:rPr lang="en-US" sz="2500" baseline="30000" dirty="0">
                <a:latin typeface="Nunito" panose="020B0604020202020204" charset="0"/>
                <a:cs typeface="Times New Roman" panose="02020603050405020304" pitchFamily="18" charset="0"/>
              </a:rPr>
              <a:t>2</a:t>
            </a:r>
            <a:r>
              <a:rPr lang="en-US" sz="2500" dirty="0">
                <a:latin typeface="Nunito" panose="020B0604020202020204" charset="0"/>
                <a:cs typeface="Times New Roman" panose="02020603050405020304" pitchFamily="18" charset="0"/>
              </a:rPr>
              <a:t>ESA/ESTEC, Leiden, The Netherlands, </a:t>
            </a:r>
            <a:r>
              <a:rPr lang="en-US" sz="2500" baseline="30000" dirty="0">
                <a:latin typeface="Nunito" panose="020B0604020202020204" charset="0"/>
                <a:cs typeface="Times New Roman" panose="02020603050405020304" pitchFamily="18" charset="0"/>
              </a:rPr>
              <a:t>3</a:t>
            </a:r>
            <a:r>
              <a:rPr lang="en-US" sz="2500" dirty="0">
                <a:latin typeface="Nunito" panose="020B0604020202020204" charset="0"/>
                <a:cs typeface="Times New Roman" panose="02020603050405020304" pitchFamily="18" charset="0"/>
              </a:rPr>
              <a:t>Department of Physics and Astronomy, University of Turku, Turku, Finland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34137601" y="842408"/>
            <a:ext cx="9144000" cy="31276383"/>
            <a:chOff x="31919089" y="843888"/>
            <a:chExt cx="11133908" cy="31280436"/>
          </a:xfrm>
        </p:grpSpPr>
        <p:sp>
          <p:nvSpPr>
            <p:cNvPr id="34" name="Rounded Rectangle 77">
              <a:extLst>
                <a:ext uri="{FF2B5EF4-FFF2-40B4-BE49-F238E27FC236}">
                  <a16:creationId xmlns:a16="http://schemas.microsoft.com/office/drawing/2014/main" id="{0CCA7184-A359-45A5-A950-A3440378B028}"/>
                </a:ext>
              </a:extLst>
            </p:cNvPr>
            <p:cNvSpPr/>
            <p:nvPr/>
          </p:nvSpPr>
          <p:spPr>
            <a:xfrm>
              <a:off x="31919089" y="843888"/>
              <a:ext cx="11133908" cy="31280436"/>
            </a:xfrm>
            <a:prstGeom prst="roundRect">
              <a:avLst>
                <a:gd name="adj" fmla="val 2650"/>
              </a:avLst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kern="1200" smtId="4294967295"/>
              </a:defPPr>
            </a:lstStyle>
            <a:p>
              <a:pPr algn="ctr"/>
              <a:endParaRPr lang="en-US" sz="11500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095B96B-3F13-4E01-9F2D-5AE57315FD79}"/>
                </a:ext>
              </a:extLst>
            </p:cNvPr>
            <p:cNvSpPr txBox="1"/>
            <p:nvPr/>
          </p:nvSpPr>
          <p:spPr>
            <a:xfrm>
              <a:off x="32433147" y="877665"/>
              <a:ext cx="10105793" cy="738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kern="1200" smtId="4294967295"/>
              </a:defPPr>
            </a:lstStyle>
            <a:p>
              <a:pPr algn="ctr"/>
              <a:r>
                <a:rPr lang="en-US" sz="42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Nunito" panose="00000500000000000000" pitchFamily="2" charset="0"/>
                  <a:cs typeface="Arial" pitchFamily="34" charset="0"/>
                </a:rPr>
                <a:t>Results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20A85A3B-295E-4323-85CE-2DC038334B3A}"/>
                </a:ext>
              </a:extLst>
            </p:cNvPr>
            <p:cNvSpPr txBox="1"/>
            <p:nvPr/>
          </p:nvSpPr>
          <p:spPr>
            <a:xfrm>
              <a:off x="32104658" y="7987430"/>
              <a:ext cx="10762777" cy="554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kern="1200" smtId="4294967295"/>
              </a:defPPr>
            </a:lstStyle>
            <a:p>
              <a:pPr algn="ctr"/>
              <a:endParaRPr lang="en-US" sz="30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087E9E3-38ED-4D93-9C0B-02CA09F2113B}"/>
                </a:ext>
              </a:extLst>
            </p:cNvPr>
            <p:cNvSpPr txBox="1"/>
            <p:nvPr/>
          </p:nvSpPr>
          <p:spPr>
            <a:xfrm>
              <a:off x="32222265" y="24360854"/>
              <a:ext cx="10762777" cy="646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kern="1200" smtId="4294967295"/>
              </a:defPPr>
            </a:lstStyle>
            <a:p>
              <a:pPr marL="571500" indent="-571500">
                <a:buFont typeface="Wingdings" panose="05000000000000000000" pitchFamily="2" charset="2"/>
                <a:buChar char="Ø"/>
              </a:pPr>
              <a:endParaRPr lang="en-US" sz="3600" dirty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EAF68A6D-6B34-4C79-BD4A-DFCA6B849233}"/>
                </a:ext>
              </a:extLst>
            </p:cNvPr>
            <p:cNvSpPr/>
            <p:nvPr/>
          </p:nvSpPr>
          <p:spPr>
            <a:xfrm>
              <a:off x="32871736" y="21976567"/>
              <a:ext cx="914400" cy="4572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975260" y="29463075"/>
            <a:ext cx="6087573" cy="2120682"/>
          </a:xfrm>
          <a:prstGeom prst="wedgeEllipseCallou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300" dirty="0">
                <a:latin typeface="Comic Sans MS" panose="030F0702030302020204" pitchFamily="66" charset="0"/>
              </a:rPr>
              <a:t>Learn about the </a:t>
            </a:r>
            <a:r>
              <a:rPr lang="en-US" sz="2300" dirty="0">
                <a:solidFill>
                  <a:srgbClr val="1818FF"/>
                </a:solidFill>
                <a:latin typeface="Comic Sans MS" panose="030F0702030302020204" pitchFamily="66" charset="0"/>
              </a:rPr>
              <a:t>kinetic structure of jets</a:t>
            </a:r>
            <a:r>
              <a:rPr lang="en-US" sz="2300" dirty="0">
                <a:latin typeface="Comic Sans MS" panose="030F0702030302020204" pitchFamily="66" charset="0"/>
              </a:rPr>
              <a:t> here or </a:t>
            </a:r>
          </a:p>
          <a:p>
            <a:pPr algn="ctr"/>
            <a:r>
              <a:rPr lang="en-US" sz="2300" dirty="0">
                <a:latin typeface="Comic Sans MS" panose="030F0702030302020204" pitchFamily="66" charset="0"/>
              </a:rPr>
              <a:t>about </a:t>
            </a:r>
            <a:r>
              <a:rPr lang="en-US" sz="2300" dirty="0">
                <a:solidFill>
                  <a:srgbClr val="00B050"/>
                </a:solidFill>
                <a:latin typeface="Comic Sans MS" panose="030F0702030302020204" pitchFamily="66" charset="0"/>
              </a:rPr>
              <a:t>jets forming due to global shock reformation </a:t>
            </a:r>
            <a:r>
              <a:rPr lang="en-US" sz="2300" dirty="0">
                <a:latin typeface="Comic Sans MS" panose="030F0702030302020204" pitchFamily="66" charset="0"/>
              </a:rPr>
              <a:t>here</a:t>
            </a:r>
            <a:endParaRPr lang="sv-SE" sz="2300" dirty="0">
              <a:latin typeface="Comic Sans MS" panose="030F0702030302020204" pitchFamily="66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1353800" y="31437871"/>
            <a:ext cx="15011400" cy="626428"/>
          </a:xfrm>
          <a:prstGeom prst="rect">
            <a:avLst/>
          </a:prstGeom>
          <a:noFill/>
        </p:spPr>
        <p:txBody>
          <a:bodyPr wrap="square" lIns="86970" tIns="43485" rIns="86970" bIns="43485" rtlCol="0">
            <a:spAutoFit/>
          </a:bodyPr>
          <a:lstStyle/>
          <a:p>
            <a:r>
              <a:rPr lang="sv-SE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info: 📧 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savvasraptis@pm.me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sv-SE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🔗 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  <a:hlinkClick r:id="rId3" action="ppaction://hlinkfile"/>
              </a:rPr>
              <a:t>savvasraptis.github.io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3610" y="29829371"/>
            <a:ext cx="1492281" cy="1492281"/>
          </a:xfrm>
          <a:prstGeom prst="rect">
            <a:avLst/>
          </a:prstGeom>
        </p:spPr>
      </p:pic>
      <p:sp>
        <p:nvSpPr>
          <p:cNvPr id="24" name="Curved Down Arrow 23"/>
          <p:cNvSpPr/>
          <p:nvPr/>
        </p:nvSpPr>
        <p:spPr>
          <a:xfrm>
            <a:off x="5519905" y="29273038"/>
            <a:ext cx="2468939" cy="549227"/>
          </a:xfrm>
          <a:prstGeom prst="curvedDownArrow">
            <a:avLst/>
          </a:prstGeom>
          <a:noFill/>
          <a:ln w="28575">
            <a:solidFill>
              <a:srgbClr val="1818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880" y="1174292"/>
            <a:ext cx="2057400" cy="23145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3B5E3C-4F69-7F18-204B-2D1D41FDB600}"/>
              </a:ext>
            </a:extLst>
          </p:cNvPr>
          <p:cNvSpPr txBox="1"/>
          <p:nvPr/>
        </p:nvSpPr>
        <p:spPr>
          <a:xfrm>
            <a:off x="1233938" y="13884720"/>
            <a:ext cx="7760063" cy="73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ctr"/>
            <a:endParaRPr lang="en-US" sz="4200" b="1" dirty="0">
              <a:solidFill>
                <a:srgbClr val="A167B2"/>
              </a:solidFill>
              <a:latin typeface="Nunito" panose="00000500000000000000" pitchFamily="2" charset="0"/>
              <a:cs typeface="Arial" pitchFamily="34" charset="0"/>
            </a:endParaRPr>
          </a:p>
        </p:txBody>
      </p:sp>
      <p:sp>
        <p:nvSpPr>
          <p:cNvPr id="21" name="Curved Up Arrow 20"/>
          <p:cNvSpPr/>
          <p:nvPr/>
        </p:nvSpPr>
        <p:spPr>
          <a:xfrm>
            <a:off x="4267200" y="31321652"/>
            <a:ext cx="4854224" cy="552807"/>
          </a:xfrm>
          <a:prstGeom prst="curvedUpArrow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29884432"/>
            <a:ext cx="1375053" cy="13750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0A85A3B-295E-4323-85CE-2DC038334B3A}"/>
                  </a:ext>
                </a:extLst>
              </p:cNvPr>
              <p:cNvSpPr txBox="1"/>
              <p:nvPr/>
            </p:nvSpPr>
            <p:spPr>
              <a:xfrm>
                <a:off x="11353800" y="24376280"/>
                <a:ext cx="21564600" cy="64997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kern="1200" smtId="4294967295"/>
                </a:defPPr>
              </a:lstStyle>
              <a:p>
                <a:pPr algn="ctr"/>
                <a:r>
                  <a:rPr lang="en-US" sz="3000" b="1" u="sng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Discussion</a:t>
                </a:r>
                <a:endParaRPr lang="en-US" sz="3000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endParaRPr>
              </a:p>
              <a:p>
                <a:endParaRPr lang="en-US" sz="3000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000" b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High-speed flows </a:t>
                </a: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forming in different locations (i.e., MMS, Cluster, THEMIS) </a:t>
                </a:r>
                <a:r>
                  <a:rPr lang="en-US" sz="3000" b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associated to an upstream solar wind magnetic structure </a:t>
                </a: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(WIND, THEMIS). These “</a:t>
                </a:r>
                <a:r>
                  <a:rPr lang="en-US" sz="3000" i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boundary</a:t>
                </a: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” jets are </a:t>
                </a:r>
                <a:r>
                  <a:rPr lang="en-US" sz="3000" b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found</a:t>
                </a: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 at the regions</a:t>
                </a:r>
                <a:r>
                  <a:rPr lang="en-US" sz="3000" b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 where quasi-parallel magnetosheath turns quasi-perpendicular.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3000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The </a:t>
                </a:r>
                <a:r>
                  <a:rPr lang="en-US" sz="3000" b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properties</a:t>
                </a: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 of the jet(s) </a:t>
                </a:r>
                <a:r>
                  <a:rPr lang="en-US" sz="3000" b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change </a:t>
                </a: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from one location to the other. </a:t>
                </a:r>
                <a:r>
                  <a:rPr lang="en-US" sz="3000" b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MMS observes more than twice the increase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000" b="1" i="1" dirty="0" smtClean="0"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000" b="1" i="1" dirty="0" smtClean="0"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Times New Roman" panose="020206030504050203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3000" b="1" i="1" dirty="0">
                            <a:latin typeface="Cambria Math" panose="02040503050406030204" pitchFamily="18" charset="0"/>
                            <a:ea typeface="Open Sans" panose="020B0606030504020204" pitchFamily="34" charset="0"/>
                            <a:cs typeface="Times New Roman" panose="02020603050405020304" pitchFamily="18" charset="0"/>
                          </a:rPr>
                          <m:t>𝒅𝒚𝒏𝒙</m:t>
                        </m:r>
                      </m:sub>
                    </m:sSub>
                  </m:oMath>
                </a14:m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. In </a:t>
                </a:r>
                <a:r>
                  <a:rPr lang="en-US" sz="300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the future, </a:t>
                </a: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we plan to </a:t>
                </a:r>
                <a:r>
                  <a:rPr lang="en-US" sz="3000" b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investigate variability in scale sizes, background flows, and 3D structure</a:t>
                </a: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 of the observed jet(s)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3000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000" b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Conjunction</a:t>
                </a: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 based </a:t>
                </a:r>
                <a:r>
                  <a:rPr lang="en-US" sz="3000" b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studies</a:t>
                </a: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 such as this one can help us understand the origin and evolution of dayside transient phenomena. See preliminary </a:t>
                </a:r>
                <a:r>
                  <a:rPr lang="en-US" sz="3000" b="1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lists of conjunctions </a:t>
                </a:r>
                <a:r>
                  <a:rPr lang="en-US" sz="3000" dirty="0">
                    <a:latin typeface="Times New Roman" panose="02020603050405020304" pitchFamily="18" charset="0"/>
                    <a:ea typeface="Open Sans" panose="020B0606030504020204" pitchFamily="34" charset="0"/>
                    <a:cs typeface="Times New Roman" panose="02020603050405020304" pitchFamily="18" charset="0"/>
                  </a:rPr>
                  <a:t>on: </a:t>
                </a:r>
                <a:r>
                  <a:rPr lang="LID4096" sz="2800" dirty="0">
                    <a:latin typeface="Times New Roman" panose="02020603050405020304" pitchFamily="18" charset="0"/>
                    <a:cs typeface="Times New Roman" panose="02020603050405020304" pitchFamily="18" charset="0"/>
                    <a:hlinkClick r:id="rId7"/>
                  </a:rPr>
                  <a:t>https://www.cosmos.esa.int/web/csa/mms-themis-conjunctions</a:t>
                </a: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or </a:t>
                </a:r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contact for custom lists </a:t>
                </a: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(based on S/C separation and/or distance from boundary surfaces).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b="1" i="1" u="sng" dirty="0"/>
                  <a:t>Ongoing work</a:t>
                </a:r>
                <a:r>
                  <a:rPr lang="en-US" sz="2800" i="1" dirty="0"/>
                  <a:t>: feedback/suggestions/ideas really appreciated!</a:t>
                </a:r>
                <a:endParaRPr lang="LID4096" sz="2800" i="1" dirty="0"/>
              </a:p>
            </p:txBody>
          </p:sp>
        </mc:Choice>
        <mc:Fallback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0A85A3B-295E-4323-85CE-2DC038334B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53800" y="24376280"/>
                <a:ext cx="21564600" cy="6499728"/>
              </a:xfrm>
              <a:prstGeom prst="rect">
                <a:avLst/>
              </a:prstGeom>
              <a:blipFill>
                <a:blip r:embed="rId8"/>
                <a:stretch>
                  <a:fillRect l="-594" t="-1220" r="-198" b="-1782"/>
                </a:stretch>
              </a:blipFill>
            </p:spPr>
            <p:txBody>
              <a:bodyPr/>
              <a:lstStyle/>
              <a:p>
                <a:r>
                  <a:rPr lang="LID4096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768F7B97-AD30-6BAC-EE24-A20BBE5EE4A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4657" y="1281128"/>
            <a:ext cx="2100902" cy="21009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3C451A-7B6D-ECD4-CDC2-E974FE841DB7}"/>
              </a:ext>
            </a:extLst>
          </p:cNvPr>
          <p:cNvSpPr txBox="1"/>
          <p:nvPr/>
        </p:nvSpPr>
        <p:spPr>
          <a:xfrm>
            <a:off x="1100305" y="10015975"/>
            <a:ext cx="883919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r>
              <a:rPr lang="en-US" sz="3600" u="sng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WIND/THB/THC</a:t>
            </a:r>
            <a:r>
              <a:rPr lang="en-US" sz="36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: Upstream  of the shock, B variations observed.</a:t>
            </a:r>
          </a:p>
          <a:p>
            <a:r>
              <a:rPr lang="en-US" sz="3600" u="sng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THA/THE/THD</a:t>
            </a:r>
            <a:r>
              <a:rPr lang="en-US" sz="36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: Downstream of the shock, first observations of jets. THD contains burst (high-res) measurements.</a:t>
            </a:r>
          </a:p>
          <a:p>
            <a:r>
              <a:rPr lang="en-US" sz="3600" u="sng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MMS</a:t>
            </a:r>
            <a:r>
              <a:rPr lang="en-US" sz="36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: Fast and burst (high-res) measurements, showing the evolution and structure of jet.</a:t>
            </a:r>
          </a:p>
          <a:p>
            <a:r>
              <a:rPr lang="en-US" sz="3600" u="sng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Cluster</a:t>
            </a:r>
            <a:r>
              <a:rPr lang="en-US" sz="36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: Preliminary data available, showing similar flow variations.</a:t>
            </a:r>
          </a:p>
          <a:p>
            <a:endParaRPr lang="en-US" sz="36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endParaRPr lang="en-US" sz="36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D34C4-EC02-9A66-E408-86C4D2346F4F}"/>
              </a:ext>
            </a:extLst>
          </p:cNvPr>
          <p:cNvSpPr txBox="1"/>
          <p:nvPr/>
        </p:nvSpPr>
        <p:spPr>
          <a:xfrm>
            <a:off x="1023202" y="2438400"/>
            <a:ext cx="883919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just"/>
            <a:r>
              <a:rPr lang="en-US" sz="36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High-speed jets are transient enhancements of density and/or velocity. They are mainly found downstream of the quasi-parallel bow shock, while their origin is typically associated with shock’s non stationarity (i.e., shock rippling,  foreshock transients,  &amp; global reformation).</a:t>
            </a:r>
          </a:p>
          <a:p>
            <a:pPr algn="just"/>
            <a:endParaRPr lang="en-US" sz="3600" dirty="0"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US" sz="3600" dirty="0"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Here we show a different scenario of boundary jet(s) being SW driven (i.e.,  due to an upstream discontinuity), captured by three different missions (MMS, THEMIS, and Cluster).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306295-255F-FAAC-0A10-8B1B18EBD86C}"/>
              </a:ext>
            </a:extLst>
          </p:cNvPr>
          <p:cNvSpPr txBox="1"/>
          <p:nvPr/>
        </p:nvSpPr>
        <p:spPr>
          <a:xfrm>
            <a:off x="1529445" y="8961902"/>
            <a:ext cx="7760064" cy="73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pPr algn="ctr"/>
            <a:r>
              <a:rPr lang="en-US" sz="4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Nunito" panose="00000500000000000000" pitchFamily="2" charset="0"/>
                <a:cs typeface="Arial" pitchFamily="34" charset="0"/>
              </a:rPr>
              <a:t>Datasets &amp; Method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EC87D5A-E303-1116-2AF5-2B607CC8077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23" y="17040355"/>
            <a:ext cx="8749907" cy="12220445"/>
          </a:xfrm>
          <a:prstGeom prst="rect">
            <a:avLst/>
          </a:prstGeom>
        </p:spPr>
      </p:pic>
      <p:sp>
        <p:nvSpPr>
          <p:cNvPr id="44" name="Left Brace 43">
            <a:extLst>
              <a:ext uri="{FF2B5EF4-FFF2-40B4-BE49-F238E27FC236}">
                <a16:creationId xmlns:a16="http://schemas.microsoft.com/office/drawing/2014/main" id="{59AA93AF-5947-128F-46D2-E7DB4AF73268}"/>
              </a:ext>
            </a:extLst>
          </p:cNvPr>
          <p:cNvSpPr/>
          <p:nvPr/>
        </p:nvSpPr>
        <p:spPr>
          <a:xfrm>
            <a:off x="34919986" y="1600200"/>
            <a:ext cx="442578" cy="3233252"/>
          </a:xfrm>
          <a:prstGeom prst="leftBrace">
            <a:avLst/>
          </a:prstGeom>
          <a:ln w="19050">
            <a:solidFill>
              <a:srgbClr val="395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>
              <a:solidFill>
                <a:srgbClr val="1818FF"/>
              </a:solidFill>
            </a:endParaRP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1DA7EF99-B25C-F20C-B69C-E4822FAB4579}"/>
              </a:ext>
            </a:extLst>
          </p:cNvPr>
          <p:cNvSpPr/>
          <p:nvPr/>
        </p:nvSpPr>
        <p:spPr>
          <a:xfrm>
            <a:off x="34919986" y="4833452"/>
            <a:ext cx="442578" cy="8333920"/>
          </a:xfrm>
          <a:prstGeom prst="lef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>
              <a:solidFill>
                <a:srgbClr val="C0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65FAAB3-32A9-9FCA-6375-269036A605BF}"/>
              </a:ext>
            </a:extLst>
          </p:cNvPr>
          <p:cNvSpPr txBox="1"/>
          <p:nvPr/>
        </p:nvSpPr>
        <p:spPr>
          <a:xfrm rot="16200000">
            <a:off x="33620805" y="2971334"/>
            <a:ext cx="1865425" cy="523220"/>
          </a:xfrm>
          <a:prstGeom prst="rect">
            <a:avLst/>
          </a:prstGeom>
          <a:noFill/>
          <a:ln>
            <a:solidFill>
              <a:srgbClr val="395CF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395CF1"/>
                </a:solidFill>
              </a:rPr>
              <a:t>UPSTREAM</a:t>
            </a:r>
            <a:endParaRPr lang="LID4096" sz="2800" dirty="0">
              <a:solidFill>
                <a:srgbClr val="395CF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610A9EE-A5FA-1206-DBF6-8504452BA8B7}"/>
              </a:ext>
            </a:extLst>
          </p:cNvPr>
          <p:cNvSpPr txBox="1"/>
          <p:nvPr/>
        </p:nvSpPr>
        <p:spPr>
          <a:xfrm rot="16200000">
            <a:off x="33348158" y="8738802"/>
            <a:ext cx="2410725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DOWNSTREAM</a:t>
            </a:r>
            <a:endParaRPr lang="LID4096" sz="2800" dirty="0">
              <a:solidFill>
                <a:srgbClr val="FF0000"/>
              </a:solidFill>
            </a:endParaRP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A9E86DA9-6F88-D5B1-C30B-3A9CD59818D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8904" y="13780726"/>
            <a:ext cx="6530991" cy="8337435"/>
          </a:xfrm>
          <a:prstGeom prst="rect">
            <a:avLst/>
          </a:prstGeom>
        </p:spPr>
      </p:pic>
      <p:pic>
        <p:nvPicPr>
          <p:cNvPr id="81" name="Picture 80" descr="Chart&#10;&#10;Description automatically generated">
            <a:extLst>
              <a:ext uri="{FF2B5EF4-FFF2-40B4-BE49-F238E27FC236}">
                <a16:creationId xmlns:a16="http://schemas.microsoft.com/office/drawing/2014/main" id="{A82E6F6A-2D6D-627C-8390-53D3510ABD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9658" y="22294810"/>
            <a:ext cx="7969481" cy="9636256"/>
          </a:xfrm>
          <a:prstGeom prst="rect">
            <a:avLst/>
          </a:prstGeom>
        </p:spPr>
      </p:pic>
      <p:pic>
        <p:nvPicPr>
          <p:cNvPr id="1026" name="Picture 2" descr="SWARM-Cluster synergy studies">
            <a:extLst>
              <a:ext uri="{FF2B5EF4-FFF2-40B4-BE49-F238E27FC236}">
                <a16:creationId xmlns:a16="http://schemas.microsoft.com/office/drawing/2014/main" id="{B9378204-5A15-99BB-66D2-6984CAE95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527" y="15164080"/>
            <a:ext cx="3219674" cy="132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3B6F3BA-3608-B769-312E-3DBE509572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200" y="15164080"/>
            <a:ext cx="1325600" cy="132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01FE61A-427E-2835-6F73-2660BC610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983" y="15169022"/>
            <a:ext cx="1931329" cy="1315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64" descr="Line chart&#10;&#10;Description automatically generated with low confidence">
            <a:extLst>
              <a:ext uri="{FF2B5EF4-FFF2-40B4-BE49-F238E27FC236}">
                <a16:creationId xmlns:a16="http://schemas.microsoft.com/office/drawing/2014/main" id="{A5B22308-378D-B555-CA6A-692176A329B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7030" y="11072870"/>
            <a:ext cx="13127822" cy="1193953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A6B41ED1-B705-3405-4E41-0CA1E8A737D8}"/>
              </a:ext>
            </a:extLst>
          </p:cNvPr>
          <p:cNvGrpSpPr/>
          <p:nvPr/>
        </p:nvGrpSpPr>
        <p:grpSpPr>
          <a:xfrm>
            <a:off x="24004603" y="12239528"/>
            <a:ext cx="9015355" cy="11110475"/>
            <a:chOff x="23401939" y="11065728"/>
            <a:chExt cx="9015355" cy="11110475"/>
          </a:xfrm>
        </p:grpSpPr>
        <p:pic>
          <p:nvPicPr>
            <p:cNvPr id="60" name="Picture 59" descr="Chart&#10;&#10;Description automatically generated">
              <a:extLst>
                <a:ext uri="{FF2B5EF4-FFF2-40B4-BE49-F238E27FC236}">
                  <a16:creationId xmlns:a16="http://schemas.microsoft.com/office/drawing/2014/main" id="{14C4B614-8F9B-9F26-BFAC-8F7C370A2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01939" y="11065728"/>
              <a:ext cx="9015355" cy="11110475"/>
            </a:xfrm>
            <a:prstGeom prst="rect">
              <a:avLst/>
            </a:prstGeom>
          </p:spPr>
        </p:pic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87D302F6-27BD-944F-FCB3-1232A9544851}"/>
                </a:ext>
              </a:extLst>
            </p:cNvPr>
            <p:cNvSpPr/>
            <p:nvPr/>
          </p:nvSpPr>
          <p:spPr>
            <a:xfrm>
              <a:off x="27281350" y="11079276"/>
              <a:ext cx="914400" cy="3416366"/>
            </a:xfrm>
            <a:prstGeom prst="rect">
              <a:avLst/>
            </a:prstGeom>
            <a:solidFill>
              <a:srgbClr val="FF313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C118362-2B87-1735-95FB-DE10E3FD254F}"/>
                </a:ext>
              </a:extLst>
            </p:cNvPr>
            <p:cNvSpPr/>
            <p:nvPr/>
          </p:nvSpPr>
          <p:spPr>
            <a:xfrm>
              <a:off x="28195750" y="14516042"/>
              <a:ext cx="914400" cy="3416366"/>
            </a:xfrm>
            <a:prstGeom prst="rect">
              <a:avLst/>
            </a:prstGeom>
            <a:solidFill>
              <a:srgbClr val="FF313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709EA3E-6AB0-8496-76C9-3AA69F78C7B0}"/>
                </a:ext>
              </a:extLst>
            </p:cNvPr>
            <p:cNvSpPr/>
            <p:nvPr/>
          </p:nvSpPr>
          <p:spPr>
            <a:xfrm>
              <a:off x="29491150" y="17932408"/>
              <a:ext cx="914400" cy="3437210"/>
            </a:xfrm>
            <a:prstGeom prst="rect">
              <a:avLst/>
            </a:prstGeom>
            <a:solidFill>
              <a:srgbClr val="FF313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</p:grpSp>
      <p:sp>
        <p:nvSpPr>
          <p:cNvPr id="73" name="Oval 72">
            <a:extLst>
              <a:ext uri="{FF2B5EF4-FFF2-40B4-BE49-F238E27FC236}">
                <a16:creationId xmlns:a16="http://schemas.microsoft.com/office/drawing/2014/main" id="{E1569AE2-B9F3-55E6-6419-D96DC1985983}"/>
              </a:ext>
            </a:extLst>
          </p:cNvPr>
          <p:cNvSpPr/>
          <p:nvPr/>
        </p:nvSpPr>
        <p:spPr>
          <a:xfrm>
            <a:off x="22495938" y="14915208"/>
            <a:ext cx="1245373" cy="6553200"/>
          </a:xfrm>
          <a:prstGeom prst="ellipse">
            <a:avLst/>
          </a:prstGeom>
          <a:solidFill>
            <a:srgbClr val="FF0D0D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  <a:endParaRPr lang="LID4096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DDC91BC0-F727-7CDB-B35F-04B0E6C36BBE}"/>
              </a:ext>
            </a:extLst>
          </p:cNvPr>
          <p:cNvSpPr/>
          <p:nvPr/>
        </p:nvSpPr>
        <p:spPr>
          <a:xfrm rot="21236528">
            <a:off x="16002000" y="14687096"/>
            <a:ext cx="595028" cy="2214482"/>
          </a:xfrm>
          <a:prstGeom prst="ellipse">
            <a:avLst/>
          </a:prstGeom>
          <a:solidFill>
            <a:srgbClr val="FF0D0D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  <a:endParaRPr lang="LID4096" dirty="0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75D69E-D01F-BE11-C33C-851D4A351B9B}"/>
              </a:ext>
            </a:extLst>
          </p:cNvPr>
          <p:cNvSpPr/>
          <p:nvPr/>
        </p:nvSpPr>
        <p:spPr>
          <a:xfrm>
            <a:off x="15845096" y="16691473"/>
            <a:ext cx="798592" cy="2358527"/>
          </a:xfrm>
          <a:prstGeom prst="ellipse">
            <a:avLst/>
          </a:prstGeom>
          <a:solidFill>
            <a:srgbClr val="FF0D0D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  <a:endParaRPr lang="LID4096" dirty="0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4CA6DAB-BB1E-5F44-EE32-4A8EFD32A492}"/>
              </a:ext>
            </a:extLst>
          </p:cNvPr>
          <p:cNvSpPr/>
          <p:nvPr/>
        </p:nvSpPr>
        <p:spPr>
          <a:xfrm rot="340478">
            <a:off x="15889208" y="18685608"/>
            <a:ext cx="798592" cy="2819400"/>
          </a:xfrm>
          <a:prstGeom prst="ellipse">
            <a:avLst/>
          </a:prstGeom>
          <a:solidFill>
            <a:srgbClr val="FF0D0D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  <a:endParaRPr lang="LID4096" dirty="0"/>
          </a:p>
        </p:txBody>
      </p:sp>
      <p:pic>
        <p:nvPicPr>
          <p:cNvPr id="88" name="Picture 2" descr="Two Rotating Arrows - Free arrows icons">
            <a:extLst>
              <a:ext uri="{FF2B5EF4-FFF2-40B4-BE49-F238E27FC236}">
                <a16:creationId xmlns:a16="http://schemas.microsoft.com/office/drawing/2014/main" id="{381445A0-6A04-81EE-E0B2-5495BCA58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7685" y="15250380"/>
            <a:ext cx="662447" cy="66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0A8C953-4E64-4892-E2D8-D8EAABFE24EF}"/>
              </a:ext>
            </a:extLst>
          </p:cNvPr>
          <p:cNvCxnSpPr>
            <a:cxnSpLocks/>
          </p:cNvCxnSpPr>
          <p:nvPr/>
        </p:nvCxnSpPr>
        <p:spPr>
          <a:xfrm>
            <a:off x="22783800" y="14683124"/>
            <a:ext cx="0" cy="6881476"/>
          </a:xfrm>
          <a:prstGeom prst="line">
            <a:avLst/>
          </a:prstGeom>
          <a:ln w="38100">
            <a:solidFill>
              <a:srgbClr val="CC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50911BEB-C495-D51B-D173-98E248B75E54}"/>
              </a:ext>
            </a:extLst>
          </p:cNvPr>
          <p:cNvCxnSpPr>
            <a:cxnSpLocks/>
          </p:cNvCxnSpPr>
          <p:nvPr/>
        </p:nvCxnSpPr>
        <p:spPr>
          <a:xfrm>
            <a:off x="16002000" y="14683124"/>
            <a:ext cx="0" cy="6881476"/>
          </a:xfrm>
          <a:prstGeom prst="line">
            <a:avLst/>
          </a:prstGeom>
          <a:ln w="38100">
            <a:solidFill>
              <a:srgbClr val="CC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4E5C3CAA-0C86-B7B9-30DB-6DE403FFCE59}"/>
              </a:ext>
            </a:extLst>
          </p:cNvPr>
          <p:cNvSpPr txBox="1"/>
          <p:nvPr/>
        </p:nvSpPr>
        <p:spPr>
          <a:xfrm>
            <a:off x="15137369" y="14656055"/>
            <a:ext cx="808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Qpar</a:t>
            </a:r>
            <a:endParaRPr lang="LID4096" sz="2400" i="1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764F05F-D7D2-8AFC-ABDC-3240A6A8F4FB}"/>
              </a:ext>
            </a:extLst>
          </p:cNvPr>
          <p:cNvSpPr txBox="1"/>
          <p:nvPr/>
        </p:nvSpPr>
        <p:spPr>
          <a:xfrm>
            <a:off x="16012858" y="14656055"/>
            <a:ext cx="976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Qperp</a:t>
            </a:r>
            <a:endParaRPr lang="LID4096" sz="2400" i="1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BC216FB0-7D7B-B023-F1F0-0DBB3895F7CA}"/>
              </a:ext>
            </a:extLst>
          </p:cNvPr>
          <p:cNvSpPr txBox="1"/>
          <p:nvPr/>
        </p:nvSpPr>
        <p:spPr>
          <a:xfrm>
            <a:off x="22022583" y="14633034"/>
            <a:ext cx="808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Qpar</a:t>
            </a:r>
            <a:endParaRPr lang="LID4096" sz="2400" i="1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26CA996-5F7F-40AD-5CFF-1E323824484C}"/>
              </a:ext>
            </a:extLst>
          </p:cNvPr>
          <p:cNvSpPr txBox="1"/>
          <p:nvPr/>
        </p:nvSpPr>
        <p:spPr>
          <a:xfrm>
            <a:off x="22898072" y="14633034"/>
            <a:ext cx="976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Qperp</a:t>
            </a:r>
            <a:endParaRPr lang="LID4096" sz="2400" i="1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F6A1F7-EA2C-6D61-62BD-1B5C23CD145A}"/>
              </a:ext>
            </a:extLst>
          </p:cNvPr>
          <p:cNvSpPr txBox="1"/>
          <p:nvPr/>
        </p:nvSpPr>
        <p:spPr>
          <a:xfrm>
            <a:off x="15600184" y="21219295"/>
            <a:ext cx="478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C3399"/>
                </a:solidFill>
              </a:rPr>
              <a:t>DC</a:t>
            </a:r>
            <a:endParaRPr lang="LID4096" sz="2000" dirty="0">
              <a:solidFill>
                <a:srgbClr val="CC3399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9C49BBF-103C-FEF0-AD90-308E28D64639}"/>
              </a:ext>
            </a:extLst>
          </p:cNvPr>
          <p:cNvSpPr txBox="1"/>
          <p:nvPr/>
        </p:nvSpPr>
        <p:spPr>
          <a:xfrm>
            <a:off x="22378230" y="21239145"/>
            <a:ext cx="478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C3399"/>
                </a:solidFill>
              </a:rPr>
              <a:t>DC</a:t>
            </a:r>
            <a:endParaRPr lang="LID4096" sz="2000" dirty="0">
              <a:solidFill>
                <a:srgbClr val="CC3399"/>
              </a:solidFill>
            </a:endParaRPr>
          </a:p>
        </p:txBody>
      </p:sp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81FA5EA7-6E33-6004-339C-BC7B57D16F7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4039" y="1600200"/>
            <a:ext cx="7404040" cy="119905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A2B695C-4592-89A9-52D3-5BAF8198C075}"/>
              </a:ext>
            </a:extLst>
          </p:cNvPr>
          <p:cNvSpPr/>
          <p:nvPr/>
        </p:nvSpPr>
        <p:spPr>
          <a:xfrm>
            <a:off x="37490400" y="1600200"/>
            <a:ext cx="1524000" cy="1616626"/>
          </a:xfrm>
          <a:prstGeom prst="rect">
            <a:avLst/>
          </a:prstGeom>
          <a:solidFill>
            <a:srgbClr val="FF0D0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FD2A015-9DC6-83C4-04EB-F6CCDDD681F0}"/>
              </a:ext>
            </a:extLst>
          </p:cNvPr>
          <p:cNvSpPr/>
          <p:nvPr/>
        </p:nvSpPr>
        <p:spPr>
          <a:xfrm>
            <a:off x="39928800" y="3232944"/>
            <a:ext cx="1524000" cy="1616626"/>
          </a:xfrm>
          <a:prstGeom prst="rect">
            <a:avLst/>
          </a:prstGeom>
          <a:solidFill>
            <a:srgbClr val="FF0D0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FBD188-130F-3AFE-CB1F-55E3125ED513}"/>
              </a:ext>
            </a:extLst>
          </p:cNvPr>
          <p:cNvSpPr/>
          <p:nvPr/>
        </p:nvSpPr>
        <p:spPr>
          <a:xfrm>
            <a:off x="39823810" y="4874633"/>
            <a:ext cx="1524000" cy="1616626"/>
          </a:xfrm>
          <a:prstGeom prst="rect">
            <a:avLst/>
          </a:prstGeom>
          <a:solidFill>
            <a:srgbClr val="FF0D0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A91AE95-0AA9-E849-3151-9E251394684E}"/>
              </a:ext>
            </a:extLst>
          </p:cNvPr>
          <p:cNvSpPr/>
          <p:nvPr/>
        </p:nvSpPr>
        <p:spPr>
          <a:xfrm>
            <a:off x="39823810" y="6467669"/>
            <a:ext cx="1524000" cy="1616626"/>
          </a:xfrm>
          <a:prstGeom prst="rect">
            <a:avLst/>
          </a:prstGeom>
          <a:solidFill>
            <a:srgbClr val="FF0D0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8C4E688-9546-77CE-E870-955018B02082}"/>
              </a:ext>
            </a:extLst>
          </p:cNvPr>
          <p:cNvSpPr/>
          <p:nvPr/>
        </p:nvSpPr>
        <p:spPr>
          <a:xfrm>
            <a:off x="40240545" y="8084295"/>
            <a:ext cx="1524000" cy="1661676"/>
          </a:xfrm>
          <a:prstGeom prst="rect">
            <a:avLst/>
          </a:prstGeom>
          <a:solidFill>
            <a:srgbClr val="FF0D0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0DA634B-11F5-72E7-C2EF-E0C076D4D3EF}"/>
              </a:ext>
            </a:extLst>
          </p:cNvPr>
          <p:cNvSpPr/>
          <p:nvPr/>
        </p:nvSpPr>
        <p:spPr>
          <a:xfrm>
            <a:off x="40652641" y="9745971"/>
            <a:ext cx="1524000" cy="1616626"/>
          </a:xfrm>
          <a:prstGeom prst="rect">
            <a:avLst/>
          </a:prstGeom>
          <a:solidFill>
            <a:srgbClr val="FF0D0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DCC6509-5A4D-1FE0-56B2-7601DA2805A2}"/>
              </a:ext>
            </a:extLst>
          </p:cNvPr>
          <p:cNvSpPr/>
          <p:nvPr/>
        </p:nvSpPr>
        <p:spPr>
          <a:xfrm>
            <a:off x="40652641" y="11362597"/>
            <a:ext cx="1524000" cy="1616626"/>
          </a:xfrm>
          <a:prstGeom prst="rect">
            <a:avLst/>
          </a:prstGeom>
          <a:solidFill>
            <a:srgbClr val="FF0D0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70404738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deliberatingwatermelon|09-201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F2B428C8B21A141B5825E5B86F557DB" ma:contentTypeVersion="14" ma:contentTypeDescription="Skapa ett nytt dokument." ma:contentTypeScope="" ma:versionID="974c6e02219afb196ac14f481cb9dccc">
  <xsd:schema xmlns:xsd="http://www.w3.org/2001/XMLSchema" xmlns:xs="http://www.w3.org/2001/XMLSchema" xmlns:p="http://schemas.microsoft.com/office/2006/metadata/properties" xmlns:ns3="977cb6ed-b1a4-473b-8ba2-0f8e0a4901ff" xmlns:ns4="6707e3d7-8225-4321-a0ab-c333d198a7fc" targetNamespace="http://schemas.microsoft.com/office/2006/metadata/properties" ma:root="true" ma:fieldsID="bf27506d8c66f69495b62087577bde6d" ns3:_="" ns4:_="">
    <xsd:import namespace="977cb6ed-b1a4-473b-8ba2-0f8e0a4901ff"/>
    <xsd:import namespace="6707e3d7-8225-4321-a0ab-c333d198a7f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7cb6ed-b1a4-473b-8ba2-0f8e0a4901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07e3d7-8225-4321-a0ab-c333d198a7f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Dela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lat med information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Delar tips,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AE26F11-C111-4C48-95A2-80A1774147BB}">
  <ds:schemaRefs>
    <ds:schemaRef ds:uri="http://schemas.microsoft.com/office/2006/documentManagement/types"/>
    <ds:schemaRef ds:uri="http://schemas.openxmlformats.org/package/2006/metadata/core-properties"/>
    <ds:schemaRef ds:uri="6707e3d7-8225-4321-a0ab-c333d198a7fc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977cb6ed-b1a4-473b-8ba2-0f8e0a4901ff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12065BD6-E278-4427-B704-9AB4CEE972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C22FA6F-932D-4D0F-AF02-574C96904E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77cb6ed-b1a4-473b-8ba2-0f8e0a4901ff"/>
    <ds:schemaRef ds:uri="6707e3d7-8225-4321-a0ab-c333d198a7f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4292</TotalTime>
  <Words>467</Words>
  <Application>Microsoft Office PowerPoint</Application>
  <PresentationFormat>Custom</PresentationFormat>
  <Paragraphs>38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Calibri</vt:lpstr>
      <vt:lpstr>Cambria Math</vt:lpstr>
      <vt:lpstr>Comic Sans MS</vt:lpstr>
      <vt:lpstr>Nunito</vt:lpstr>
      <vt:lpstr>Wingdings</vt:lpstr>
      <vt:lpstr>Arial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</dc:title>
  <dc:subject>Free Research Poster</dc:subject>
  <dc:creator>Savvas Raptis</dc:creator>
  <cp:keywords>scientific, research, template, custom, poster, presentation, symposium, printing, powerpoint, create, design, example, sample, download</cp:keywords>
  <dc:description>Download our scientific poster templates at no cost to you and get one step closer to making a great research poster.</dc:description>
  <cp:lastModifiedBy>Savvas Raptis</cp:lastModifiedBy>
  <cp:revision>229</cp:revision>
  <cp:lastPrinted>2022-11-17T12:03:56Z</cp:lastPrinted>
  <dcterms:modified xsi:type="dcterms:W3CDTF">2023-04-18T09:34:29Z</dcterms:modified>
  <cp:category>research posters template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0x0101004F2B428C8B21A141B5825E5B86F557DB</vt:lpwstr>
  </property>
</Properties>
</file>

<file path=docProps/thumbnail.jpeg>
</file>